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8"/>
  </p:handoutMasterIdLst>
  <p:sldIdLst>
    <p:sldId id="256" r:id="rId2"/>
    <p:sldId id="290" r:id="rId3"/>
    <p:sldId id="279" r:id="rId4"/>
    <p:sldId id="280" r:id="rId5"/>
    <p:sldId id="287" r:id="rId6"/>
    <p:sldId id="289" r:id="rId7"/>
    <p:sldId id="284" r:id="rId8"/>
    <p:sldId id="259" r:id="rId9"/>
    <p:sldId id="260" r:id="rId10"/>
    <p:sldId id="285" r:id="rId11"/>
    <p:sldId id="286" r:id="rId12"/>
    <p:sldId id="292" r:id="rId13"/>
    <p:sldId id="291" r:id="rId14"/>
    <p:sldId id="293" r:id="rId15"/>
    <p:sldId id="294" r:id="rId16"/>
    <p:sldId id="257" r:id="rId17"/>
    <p:sldId id="258" r:id="rId18"/>
    <p:sldId id="261" r:id="rId19"/>
    <p:sldId id="281" r:id="rId20"/>
    <p:sldId id="282" r:id="rId21"/>
    <p:sldId id="288" r:id="rId22"/>
    <p:sldId id="262" r:id="rId23"/>
    <p:sldId id="264" r:id="rId24"/>
    <p:sldId id="295" r:id="rId25"/>
    <p:sldId id="263" r:id="rId26"/>
    <p:sldId id="296" r:id="rId27"/>
    <p:sldId id="275" r:id="rId28"/>
    <p:sldId id="265" r:id="rId29"/>
    <p:sldId id="266" r:id="rId30"/>
    <p:sldId id="267" r:id="rId31"/>
    <p:sldId id="268" r:id="rId32"/>
    <p:sldId id="269" r:id="rId33"/>
    <p:sldId id="270" r:id="rId34"/>
    <p:sldId id="299" r:id="rId35"/>
    <p:sldId id="271" r:id="rId36"/>
    <p:sldId id="274" r:id="rId37"/>
    <p:sldId id="273" r:id="rId38"/>
    <p:sldId id="278" r:id="rId39"/>
    <p:sldId id="276" r:id="rId40"/>
    <p:sldId id="272" r:id="rId41"/>
    <p:sldId id="277" r:id="rId42"/>
    <p:sldId id="300" r:id="rId43"/>
    <p:sldId id="301" r:id="rId44"/>
    <p:sldId id="283" r:id="rId45"/>
    <p:sldId id="298" r:id="rId46"/>
    <p:sldId id="297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B368E-778B-4D3B-95C5-6ABFE57AAE3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F3F88-C885-4D86-BDDF-E4D578B2A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D46517-1F91-41D7-BEE1-365556DA5BC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011007-F090-456F-A0AB-051319A4F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Ionic%20Bond%20%5bwww.keepvid.com%5d.mp4" TargetMode="External"/><Relationship Id="rId2" Type="http://schemas.openxmlformats.org/officeDocument/2006/relationships/hyperlink" Target="Covalent%20Bond%20%5bwww.keepvid.com%5d.mp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3.1%20-%20Water%20Structure%20and%20Hydrogen%20Bonding%20%5bwww.keepvid.com%5d.mp4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Biology__The_Science_of_Life__The_Flow_of_Matter_and_Energy_in_the_Living_World__Photosynthesis_and_.as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Energy_and_the_Chemistry_of_Life__Part_One__How_Matter_is_Organized.asf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large-stopwatch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Basic%20Atomic%20Structure%20%5bwww.keepvid.com%5d.mp4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Enzyme%20Action.mp4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Atoms%20vs.%20Ions%20%5bwww.keepvid.com%5d.mp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Electricity%20and%20Matter%20Part%204%20-%20Atoms%20and%20Elements%20%5bwww.keepvid.com%5d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Covalent%20Bond%20%5bwww.keepvid.com%5d.mp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Ionic%20Bond%20%5bwww.keepvid.com%5d.mp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Chemistry of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Covalent v. Ionic</a:t>
            </a:r>
            <a:endParaRPr lang="en-US" dirty="0"/>
          </a:p>
        </p:txBody>
      </p:sp>
      <p:pic>
        <p:nvPicPr>
          <p:cNvPr id="43010" name="Picture 2" descr="http://web.stillwater.k12.mn.us/~SwansonL/unit3_files/image02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6998" y="0"/>
            <a:ext cx="9841524" cy="6534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Bellringer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Ionic or Covalent Bond?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>
              <a:buNone/>
            </a:pPr>
            <a:r>
              <a:rPr lang="en-US" dirty="0" err="1" smtClean="0"/>
              <a:t>CaO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NaSO</a:t>
            </a:r>
            <a:r>
              <a:rPr lang="en-US" baseline="-25000" dirty="0" smtClean="0"/>
              <a:t>4</a:t>
            </a:r>
          </a:p>
          <a:p>
            <a:pPr>
              <a:buNone/>
            </a:pPr>
            <a:endParaRPr lang="en-US" baseline="-25000" dirty="0" smtClean="0"/>
          </a:p>
          <a:p>
            <a:pPr>
              <a:buNone/>
            </a:pPr>
            <a:r>
              <a:rPr lang="en-US" dirty="0" smtClean="0"/>
              <a:t>CO</a:t>
            </a:r>
            <a:r>
              <a:rPr lang="en-US" baseline="-25000" dirty="0" smtClean="0"/>
              <a:t>2</a:t>
            </a:r>
          </a:p>
          <a:p>
            <a:pPr>
              <a:buNone/>
            </a:pPr>
            <a:endParaRPr lang="en-US" baseline="-25000" dirty="0" smtClean="0"/>
          </a:p>
          <a:p>
            <a:pPr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NaCl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</a:p>
          <a:p>
            <a:pPr>
              <a:buNone/>
            </a:pPr>
            <a:endParaRPr lang="en-US" baseline="-25000" dirty="0" smtClean="0"/>
          </a:p>
          <a:p>
            <a:pPr>
              <a:buNone/>
            </a:pPr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</a:p>
          <a:p>
            <a:pPr>
              <a:buNone/>
            </a:pPr>
            <a:endParaRPr lang="en-US" baseline="-25000" dirty="0" smtClean="0"/>
          </a:p>
          <a:p>
            <a:pPr marL="548640" lvl="2" indent="-411480">
              <a:buClr>
                <a:schemeClr val="tx1">
                  <a:shade val="95000"/>
                </a:schemeClr>
              </a:buClr>
              <a:buSzPct val="65000"/>
              <a:buNone/>
            </a:pPr>
            <a:r>
              <a:rPr lang="en-US" sz="2800" dirty="0" smtClean="0"/>
              <a:t>C</a:t>
            </a:r>
            <a:r>
              <a:rPr lang="en-US" sz="2800" baseline="-25000" dirty="0" smtClean="0"/>
              <a:t>6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12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6</a:t>
            </a:r>
          </a:p>
          <a:p>
            <a:pPr>
              <a:buNone/>
            </a:pPr>
            <a:endParaRPr lang="en-US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a Molecule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:  1/17/12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you were playing with two magnets and decided to bring them together, describe how they would behave?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Matter is held together by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All atoms want to be stable!  They gain and loose electrons to become stable.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can happen by either </a:t>
            </a:r>
            <a:r>
              <a:rPr lang="en-US" b="1" dirty="0" smtClean="0"/>
              <a:t>ionic bonding </a:t>
            </a:r>
            <a:r>
              <a:rPr lang="en-US" dirty="0" smtClean="0"/>
              <a:t>or </a:t>
            </a:r>
            <a:r>
              <a:rPr lang="en-US" b="1" dirty="0" smtClean="0"/>
              <a:t>covalent bonding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When an atoms outer electron shell is full (8 electrons) its has reached stability.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Bonds</a:t>
            </a:r>
            <a:r>
              <a:rPr lang="en-US" dirty="0" smtClean="0"/>
              <a:t> represent energy.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Revisiting 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Covalent Bonding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 action="ppaction://hlinkfile"/>
              </a:rPr>
              <a:t>Ionic Bonding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a magnet, it is a molecule that has a slightly positive and negative end.</a:t>
            </a:r>
            <a:endParaRPr lang="en-US" dirty="0"/>
          </a:p>
        </p:txBody>
      </p:sp>
      <p:pic>
        <p:nvPicPr>
          <p:cNvPr id="4100" name="Picture 4" descr="http://academic.brooklyn.cuny.edu/biology/bio4fv/page/image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895600"/>
            <a:ext cx="6500779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Hydrogen 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attraction of polar molecules with hydrogen</a:t>
            </a:r>
            <a:endParaRPr lang="en-US" dirty="0"/>
          </a:p>
        </p:txBody>
      </p:sp>
      <p:pic>
        <p:nvPicPr>
          <p:cNvPr id="3074" name="Picture 2" descr="http://www.biology.arizona.edu/biochemistry/tutorials/chemistry/graphics/wa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9016"/>
            <a:ext cx="4343400" cy="4428984"/>
          </a:xfrm>
          <a:prstGeom prst="rect">
            <a:avLst/>
          </a:prstGeom>
          <a:noFill/>
        </p:spPr>
      </p:pic>
      <p:pic>
        <p:nvPicPr>
          <p:cNvPr id="3076" name="Picture 4" descr="http://rpmedia.ask.com/ts?u=/wikipedia/commons/thumb/f/f9/3D_model_hydrogen_bonds_in_water.jpg/225px-3D_model_hydrogen_bonds_in_wa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0997" y="2286000"/>
            <a:ext cx="4613004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943600" cy="1173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Water molecules attract each other</a:t>
            </a:r>
            <a:endParaRPr lang="en-US" dirty="0"/>
          </a:p>
        </p:txBody>
      </p:sp>
      <p:pic>
        <p:nvPicPr>
          <p:cNvPr id="18434" name="Picture 2" descr="http://www.sciencecontrol.com/wp-content/uploads/2011/04/Polarity-of-Water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895600"/>
            <a:ext cx="5505450" cy="3667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1828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on Picture!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Water movement in plants</a:t>
            </a:r>
            <a:endParaRPr lang="en-US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1" y="1057260"/>
            <a:ext cx="7323194" cy="580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do you know about the atom?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Movement of Matter and Energy in Living Things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Matter Cycle, but Energy Flows 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and solubility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With solubility you have to know…</a:t>
            </a:r>
          </a:p>
          <a:p>
            <a:pPr lvl="1"/>
            <a:r>
              <a:rPr lang="en-US" dirty="0" smtClean="0"/>
              <a:t>“Like dissolves like”</a:t>
            </a:r>
          </a:p>
          <a:p>
            <a:pPr lvl="2"/>
            <a:r>
              <a:rPr lang="en-US" dirty="0" smtClean="0"/>
              <a:t>Polar things dissolve polar things</a:t>
            </a:r>
          </a:p>
          <a:p>
            <a:pPr lvl="2"/>
            <a:r>
              <a:rPr lang="en-US" dirty="0" err="1" smtClean="0"/>
              <a:t>Nonpolar</a:t>
            </a:r>
            <a:r>
              <a:rPr lang="en-US" dirty="0" smtClean="0"/>
              <a:t> things dissolve </a:t>
            </a:r>
            <a:r>
              <a:rPr lang="en-US" dirty="0" err="1" smtClean="0"/>
              <a:t>nonpolar</a:t>
            </a:r>
            <a:r>
              <a:rPr lang="en-US" dirty="0" smtClean="0"/>
              <a:t> things</a:t>
            </a:r>
          </a:p>
          <a:p>
            <a:pPr lvl="1"/>
            <a:r>
              <a:rPr lang="en-US" dirty="0" smtClean="0"/>
              <a:t>Because Ionic compounds have a positive and negative size they are behave like polar</a:t>
            </a:r>
          </a:p>
          <a:p>
            <a:r>
              <a:rPr lang="en-US" dirty="0" smtClean="0"/>
              <a:t>Will these dissolve?</a:t>
            </a:r>
          </a:p>
          <a:p>
            <a:pPr lvl="1"/>
            <a:r>
              <a:rPr lang="en-US" dirty="0" smtClean="0"/>
              <a:t>Water and </a:t>
            </a:r>
            <a:r>
              <a:rPr lang="en-US" dirty="0" err="1" smtClean="0"/>
              <a:t>NaCl</a:t>
            </a:r>
            <a:r>
              <a:rPr lang="en-US" dirty="0" smtClean="0"/>
              <a:t>?  (Think of salt water)</a:t>
            </a:r>
          </a:p>
          <a:p>
            <a:pPr lvl="1"/>
            <a:r>
              <a:rPr lang="en-US" dirty="0" smtClean="0"/>
              <a:t>Water and CO</a:t>
            </a:r>
            <a:r>
              <a:rPr lang="en-US" sz="1600" dirty="0" smtClean="0"/>
              <a:t>2 </a:t>
            </a:r>
            <a:r>
              <a:rPr lang="en-US" dirty="0" smtClean="0"/>
              <a:t>?  (Think of pop)</a:t>
            </a:r>
          </a:p>
          <a:p>
            <a:pPr lvl="1"/>
            <a:r>
              <a:rPr lang="en-US" dirty="0" smtClean="0"/>
              <a:t>Water and sugar (glucose)?  (Think of </a:t>
            </a:r>
            <a:r>
              <a:rPr lang="en-US" dirty="0" err="1" smtClean="0"/>
              <a:t>Koolaid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Oil and water?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Acids and 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pH scale to measure the difference between acids and bases</a:t>
            </a:r>
            <a:endParaRPr lang="en-US" dirty="0"/>
          </a:p>
        </p:txBody>
      </p:sp>
      <p:pic>
        <p:nvPicPr>
          <p:cNvPr id="19458" name="Picture 2" descr="http://hanna-info.com/images/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514600"/>
            <a:ext cx="6160045" cy="4591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TEL-Con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Write a paragraph using TEL-Con.  Compare and contrast the difference between an acid and base (site examples).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Macro = “big”</a:t>
            </a:r>
          </a:p>
          <a:p>
            <a:r>
              <a:rPr lang="en-US" b="1" dirty="0" smtClean="0"/>
              <a:t>Organic </a:t>
            </a:r>
            <a:r>
              <a:rPr lang="en-US" dirty="0" smtClean="0"/>
              <a:t>molecule = Macromolecules found in living things</a:t>
            </a:r>
          </a:p>
          <a:p>
            <a:r>
              <a:rPr lang="en-US" dirty="0" smtClean="0"/>
              <a:t>4 types of </a:t>
            </a:r>
            <a:r>
              <a:rPr lang="en-US" b="1" dirty="0" smtClean="0"/>
              <a:t>Organic</a:t>
            </a:r>
            <a:r>
              <a:rPr lang="en-US" dirty="0" smtClean="0"/>
              <a:t> Molecules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Carbohydrates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Lipids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Proteins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Nucleic Acids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ATP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Label Activity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352800"/>
          <a:ext cx="822960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209800"/>
                <a:gridCol w="1905000"/>
                <a:gridCol w="2057400"/>
              </a:tblGrid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 of ingredient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Classification</a:t>
                      </a:r>
                    </a:p>
                    <a:p>
                      <a:pPr algn="ctr"/>
                      <a:r>
                        <a:rPr lang="en-US" dirty="0" smtClean="0"/>
                        <a:t>(ex.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Carbs</a:t>
                      </a:r>
                      <a:r>
                        <a:rPr lang="en-US" dirty="0" smtClean="0"/>
                        <a:t>, Protein,</a:t>
                      </a:r>
                      <a:r>
                        <a:rPr lang="en-US" baseline="0" dirty="0" smtClean="0"/>
                        <a:t> fats or other)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</a:t>
                      </a:r>
                      <a:r>
                        <a:rPr lang="en-US" baseline="0" dirty="0" smtClean="0"/>
                        <a:t> is the amount stated on food label?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Organic</a:t>
                      </a:r>
                      <a:r>
                        <a:rPr lang="en-US" baseline="0" dirty="0" smtClean="0"/>
                        <a:t> or Inorganic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561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1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1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1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1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61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219200"/>
            <a:ext cx="769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Assignment:  </a:t>
            </a:r>
            <a:r>
              <a:rPr lang="en-US" dirty="0" smtClean="0"/>
              <a:t>Each student bring in 3 food labels with ingredients.  Between the 3 food label student need to </a:t>
            </a:r>
            <a:r>
              <a:rPr lang="en-US" b="1" dirty="0" smtClean="0"/>
              <a:t>list</a:t>
            </a:r>
            <a:r>
              <a:rPr lang="en-US" dirty="0" smtClean="0"/>
              <a:t> at least 10 different ingredients.  Using the descriptions in the book on Organic molecules, students need to </a:t>
            </a:r>
            <a:r>
              <a:rPr lang="en-US" b="1" dirty="0" smtClean="0"/>
              <a:t>classify</a:t>
            </a:r>
            <a:r>
              <a:rPr lang="en-US" dirty="0" smtClean="0"/>
              <a:t> each ingredient as a </a:t>
            </a:r>
            <a:r>
              <a:rPr lang="en-US" dirty="0" err="1" smtClean="0"/>
              <a:t>Carb</a:t>
            </a:r>
            <a:r>
              <a:rPr lang="en-US" dirty="0" smtClean="0"/>
              <a:t>., Protein, Fat or Other.  Once  classified they need to identify the amount that is listed on the food label.  Finally students need to </a:t>
            </a:r>
            <a:r>
              <a:rPr lang="en-US" b="1" dirty="0" smtClean="0"/>
              <a:t>classify</a:t>
            </a:r>
            <a:r>
              <a:rPr lang="en-US" dirty="0" smtClean="0"/>
              <a:t> whether the ingredient is organic or inorganic.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List the 4 categories of </a:t>
            </a:r>
            <a:r>
              <a:rPr lang="en-US" b="1" u="sng" dirty="0" smtClean="0"/>
              <a:t>Organic Compounds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Carbohydrates</a:t>
            </a:r>
          </a:p>
          <a:p>
            <a:r>
              <a:rPr lang="en-US" dirty="0" smtClean="0"/>
              <a:t>Lipids</a:t>
            </a:r>
          </a:p>
          <a:p>
            <a:r>
              <a:rPr lang="en-US" dirty="0" smtClean="0"/>
              <a:t>Proteins</a:t>
            </a:r>
          </a:p>
          <a:p>
            <a:r>
              <a:rPr lang="en-US" dirty="0" smtClean="0"/>
              <a:t>Nucleic Acids</a:t>
            </a:r>
          </a:p>
          <a:p>
            <a:r>
              <a:rPr lang="en-US" dirty="0" smtClean="0"/>
              <a:t>ATP (Bonus)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on Organic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39000" cy="1143000"/>
          </a:xfrm>
        </p:spPr>
        <p:txBody>
          <a:bodyPr/>
          <a:lstStyle/>
          <a:p>
            <a:r>
              <a:rPr lang="en-US" dirty="0" smtClean="0"/>
              <a:t>Carbohydrates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Primary source of energy</a:t>
            </a:r>
          </a:p>
          <a:p>
            <a:r>
              <a:rPr lang="en-US" dirty="0" smtClean="0"/>
              <a:t>Sugars </a:t>
            </a:r>
          </a:p>
          <a:p>
            <a:pPr lvl="1"/>
            <a:r>
              <a:rPr lang="en-US" dirty="0" smtClean="0"/>
              <a:t>Polysaccharides (many)</a:t>
            </a:r>
          </a:p>
          <a:p>
            <a:pPr lvl="1"/>
            <a:r>
              <a:rPr lang="en-US" dirty="0" err="1" smtClean="0"/>
              <a:t>Monosaccharides</a:t>
            </a:r>
            <a:r>
              <a:rPr lang="en-US" dirty="0" smtClean="0"/>
              <a:t> (single)</a:t>
            </a:r>
          </a:p>
          <a:p>
            <a:r>
              <a:rPr lang="en-US" dirty="0" smtClean="0"/>
              <a:t>Made of C,H,O</a:t>
            </a:r>
          </a:p>
          <a:p>
            <a:pPr lvl="1"/>
            <a:r>
              <a:rPr lang="en-US" dirty="0" smtClean="0"/>
              <a:t>Typically ending in “-</a:t>
            </a:r>
            <a:r>
              <a:rPr lang="en-US" dirty="0" err="1" smtClean="0"/>
              <a:t>ose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Ex.</a:t>
            </a:r>
          </a:p>
          <a:p>
            <a:pPr lvl="3"/>
            <a:r>
              <a:rPr lang="en-US" dirty="0" smtClean="0"/>
              <a:t>Sucrose</a:t>
            </a:r>
          </a:p>
          <a:p>
            <a:pPr lvl="3"/>
            <a:r>
              <a:rPr lang="en-US" dirty="0" err="1" smtClean="0"/>
              <a:t>Galactose</a:t>
            </a:r>
            <a:endParaRPr lang="en-US" dirty="0" smtClean="0"/>
          </a:p>
          <a:p>
            <a:pPr lvl="3"/>
            <a:r>
              <a:rPr lang="en-US" dirty="0" smtClean="0"/>
              <a:t>Cellulose (only in plants)</a:t>
            </a:r>
          </a:p>
          <a:p>
            <a:pPr lvl="1"/>
            <a:r>
              <a:rPr lang="en-US" dirty="0" smtClean="0"/>
              <a:t>Glucose is the building block of carbohydrates</a:t>
            </a:r>
          </a:p>
          <a:p>
            <a:pPr lvl="2"/>
            <a:r>
              <a:rPr lang="en-US" dirty="0" smtClean="0"/>
              <a:t>Starch is a chain of glucose molecules that are bonded together.</a:t>
            </a:r>
          </a:p>
          <a:p>
            <a:pPr lvl="1"/>
            <a:r>
              <a:rPr lang="en-US" dirty="0" smtClean="0"/>
              <a:t>Insulin is medicine given to people with </a:t>
            </a:r>
            <a:r>
              <a:rPr lang="en-US" dirty="0" err="1" smtClean="0"/>
              <a:t>diabetis</a:t>
            </a:r>
            <a:r>
              <a:rPr lang="en-US" dirty="0" smtClean="0"/>
              <a:t> (a chemical that helps them brake down the sugar)</a:t>
            </a:r>
            <a:endParaRPr lang="en-US" dirty="0"/>
          </a:p>
        </p:txBody>
      </p:sp>
      <p:pic>
        <p:nvPicPr>
          <p:cNvPr id="22530" name="Picture 2" descr="http://library.thinkquest.org/11226/image/gluco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8252" y="0"/>
            <a:ext cx="2595748" cy="2905125"/>
          </a:xfrm>
          <a:prstGeom prst="rect">
            <a:avLst/>
          </a:prstGeom>
          <a:noFill/>
        </p:spPr>
      </p:pic>
      <p:pic>
        <p:nvPicPr>
          <p:cNvPr id="22532" name="Picture 4" descr="http://1.bp.blogspot.com/-G1rq2KSXg0E/TciryBR__SI/AAAAAAAAAQQ/zvCu6MHsoLM/s1600/insulin+thera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05400"/>
            <a:ext cx="1165366" cy="1752600"/>
          </a:xfrm>
          <a:prstGeom prst="rect">
            <a:avLst/>
          </a:prstGeom>
          <a:noFill/>
        </p:spPr>
      </p:pic>
      <p:pic>
        <p:nvPicPr>
          <p:cNvPr id="20482" name="Picture 2" descr="http://ts3.mm.bing.net/images/thumbnail.aspx?q=1545530848494&amp;id=1af2ead5f125359cc9cf4bdc39d9f690&amp;url=http%3a%2f%2fdrpinna.com%2fwp-content%2fuploads%2f2010%2f08%2fglucos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3276600"/>
            <a:ext cx="1752600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Matter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Chemistry of 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Secondary source of energy</a:t>
            </a:r>
          </a:p>
          <a:p>
            <a:r>
              <a:rPr lang="en-US" dirty="0" smtClean="0"/>
              <a:t>Also known as fats</a:t>
            </a:r>
          </a:p>
          <a:p>
            <a:r>
              <a:rPr lang="en-US" dirty="0" smtClean="0"/>
              <a:t>Non-polar thus will not dissolve in water, but will in oils</a:t>
            </a:r>
          </a:p>
          <a:p>
            <a:r>
              <a:rPr lang="en-US" dirty="0" smtClean="0"/>
              <a:t>Made of C,H,O</a:t>
            </a:r>
          </a:p>
          <a:p>
            <a:pPr lvl="1"/>
            <a:r>
              <a:rPr lang="en-US" dirty="0" smtClean="0"/>
              <a:t>Ex.</a:t>
            </a:r>
          </a:p>
          <a:p>
            <a:pPr lvl="2"/>
            <a:r>
              <a:rPr lang="en-US" dirty="0" smtClean="0"/>
              <a:t>Oils</a:t>
            </a:r>
          </a:p>
          <a:p>
            <a:pPr lvl="2"/>
            <a:r>
              <a:rPr lang="en-US" dirty="0" smtClean="0"/>
              <a:t>Waxes</a:t>
            </a:r>
          </a:p>
          <a:p>
            <a:pPr lvl="2"/>
            <a:r>
              <a:rPr lang="en-US" dirty="0" smtClean="0"/>
              <a:t>Fat body tissue</a:t>
            </a:r>
            <a:endParaRPr lang="en-US" dirty="0"/>
          </a:p>
        </p:txBody>
      </p:sp>
      <p:pic>
        <p:nvPicPr>
          <p:cNvPr id="13314" name="Picture 2" descr="http://teacherweb.com/MS/RosaScott/BiochemistryWebQuest/lipid-molecu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271242"/>
            <a:ext cx="3422334" cy="3362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6248400" cy="43281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Third source of energy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Found in Muscles, make up structures of the body.  Enzymes are also proteins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Building blocks are Amino Acids</a:t>
            </a:r>
          </a:p>
          <a:p>
            <a:endParaRPr lang="en-US" dirty="0" smtClean="0"/>
          </a:p>
          <a:p>
            <a:r>
              <a:rPr lang="en-US" dirty="0" smtClean="0"/>
              <a:t>Made of C, H, O, N</a:t>
            </a:r>
          </a:p>
          <a:p>
            <a:endParaRPr lang="en-US" dirty="0"/>
          </a:p>
        </p:txBody>
      </p:sp>
      <p:pic>
        <p:nvPicPr>
          <p:cNvPr id="17412" name="Picture 4" descr="http://www.bodybuilding.com/fun/images/2008/protein_requirements_reevaluated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981200" cy="2116070"/>
          </a:xfrm>
          <a:prstGeom prst="rect">
            <a:avLst/>
          </a:prstGeom>
          <a:noFill/>
        </p:spPr>
      </p:pic>
      <p:pic>
        <p:nvPicPr>
          <p:cNvPr id="17414" name="Picture 6" descr="http://ts3.mm.bing.net/images/thumbnail.aspx?q=1516174977642&amp;id=98efaf37bb9b4bf519a8bde9661aad30&amp;url=http%3a%2f%2fupload.wikimedia.org%2fwikipedia%2fcommons%2fthumb%2fc%2fc9%2fMain_protein_structure_levels_en.svg%2f250px-Main_protein_structure_levels_en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123949"/>
            <a:ext cx="3276600" cy="5734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Genetic information used in heredity</a:t>
            </a:r>
          </a:p>
          <a:p>
            <a:pPr lvl="1"/>
            <a:r>
              <a:rPr lang="en-US" dirty="0" smtClean="0"/>
              <a:t>DNA</a:t>
            </a:r>
          </a:p>
          <a:p>
            <a:pPr lvl="1"/>
            <a:r>
              <a:rPr lang="en-US" dirty="0" smtClean="0"/>
              <a:t>RNA</a:t>
            </a:r>
          </a:p>
          <a:p>
            <a:r>
              <a:rPr lang="en-US" dirty="0" smtClean="0"/>
              <a:t>Composed of C,H,O,N,P</a:t>
            </a:r>
            <a:endParaRPr lang="en-US" dirty="0"/>
          </a:p>
        </p:txBody>
      </p:sp>
      <p:pic>
        <p:nvPicPr>
          <p:cNvPr id="16386" name="Picture 2" descr="http://bioap.wikispaces.com/file/view/nucleic_acid/163666303/nucleic_ac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8676" y="3505201"/>
            <a:ext cx="4505324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batteries</a:t>
            </a:r>
          </a:p>
          <a:p>
            <a:r>
              <a:rPr lang="en-US" dirty="0" smtClean="0"/>
              <a:t>Pockets of energy for use around the cell.</a:t>
            </a:r>
            <a:endParaRPr lang="en-US" dirty="0"/>
          </a:p>
        </p:txBody>
      </p:sp>
      <p:pic>
        <p:nvPicPr>
          <p:cNvPr id="15362" name="Picture 2" descr="http://www.nutridesk.com.au/picture/upload/ATP-Phosphate-Energ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48577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: Enzyme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0" y="1600200"/>
            <a:ext cx="38100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At which temperature does Enzyme A perform the best?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At which temperature does Enzyme B perform the best?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1524000"/>
            <a:ext cx="584606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2015200" y="2687835"/>
            <a:ext cx="1841265" cy="2018111"/>
            <a:chOff x="2015200" y="2687835"/>
            <a:chExt cx="1841265" cy="2018111"/>
          </a:xfrm>
        </p:grpSpPr>
        <p:sp>
          <p:nvSpPr>
            <p:cNvPr id="5" name="SMARTInkAnnotation147"/>
            <p:cNvSpPr/>
            <p:nvPr/>
          </p:nvSpPr>
          <p:spPr>
            <a:xfrm>
              <a:off x="2058787" y="2687835"/>
              <a:ext cx="70202" cy="2018111"/>
            </a:xfrm>
            <a:custGeom>
              <a:avLst/>
              <a:gdLst/>
              <a:ahLst/>
              <a:cxnLst/>
              <a:rect l="0" t="0" r="0" b="0"/>
              <a:pathLst>
                <a:path w="70202" h="2018111">
                  <a:moveTo>
                    <a:pt x="8835" y="0"/>
                  </a:moveTo>
                  <a:lnTo>
                    <a:pt x="0" y="0"/>
                  </a:lnTo>
                  <a:lnTo>
                    <a:pt x="8832" y="0"/>
                  </a:lnTo>
                  <a:lnTo>
                    <a:pt x="0" y="8821"/>
                  </a:lnTo>
                  <a:lnTo>
                    <a:pt x="957" y="9850"/>
                  </a:lnTo>
                  <a:lnTo>
                    <a:pt x="8803" y="17827"/>
                  </a:lnTo>
                  <a:lnTo>
                    <a:pt x="8832" y="25545"/>
                  </a:lnTo>
                  <a:lnTo>
                    <a:pt x="7839" y="25960"/>
                  </a:lnTo>
                  <a:lnTo>
                    <a:pt x="6183" y="26237"/>
                  </a:lnTo>
                  <a:lnTo>
                    <a:pt x="4085" y="26421"/>
                  </a:lnTo>
                  <a:lnTo>
                    <a:pt x="2687" y="27536"/>
                  </a:lnTo>
                  <a:lnTo>
                    <a:pt x="1755" y="29272"/>
                  </a:lnTo>
                  <a:lnTo>
                    <a:pt x="0" y="35342"/>
                  </a:lnTo>
                  <a:lnTo>
                    <a:pt x="957" y="36460"/>
                  </a:lnTo>
                  <a:lnTo>
                    <a:pt x="2589" y="38197"/>
                  </a:lnTo>
                  <a:lnTo>
                    <a:pt x="7601" y="43374"/>
                  </a:lnTo>
                  <a:lnTo>
                    <a:pt x="8286" y="46728"/>
                  </a:lnTo>
                  <a:lnTo>
                    <a:pt x="8835" y="87653"/>
                  </a:lnTo>
                  <a:lnTo>
                    <a:pt x="9828" y="89193"/>
                  </a:lnTo>
                  <a:lnTo>
                    <a:pt x="11485" y="91212"/>
                  </a:lnTo>
                  <a:lnTo>
                    <a:pt x="16536" y="96841"/>
                  </a:lnTo>
                  <a:lnTo>
                    <a:pt x="17226" y="100257"/>
                  </a:lnTo>
                  <a:lnTo>
                    <a:pt x="17670" y="110534"/>
                  </a:lnTo>
                  <a:lnTo>
                    <a:pt x="18700" y="112385"/>
                  </a:lnTo>
                  <a:lnTo>
                    <a:pt x="20381" y="113619"/>
                  </a:lnTo>
                  <a:lnTo>
                    <a:pt x="22495" y="114441"/>
                  </a:lnTo>
                  <a:lnTo>
                    <a:pt x="23904" y="115982"/>
                  </a:lnTo>
                  <a:lnTo>
                    <a:pt x="24844" y="118001"/>
                  </a:lnTo>
                  <a:lnTo>
                    <a:pt x="25888" y="122891"/>
                  </a:lnTo>
                  <a:lnTo>
                    <a:pt x="26352" y="128371"/>
                  </a:lnTo>
                  <a:lnTo>
                    <a:pt x="25482" y="131222"/>
                  </a:lnTo>
                  <a:lnTo>
                    <a:pt x="23908" y="134114"/>
                  </a:lnTo>
                  <a:lnTo>
                    <a:pt x="21865" y="137035"/>
                  </a:lnTo>
                  <a:lnTo>
                    <a:pt x="21497" y="138982"/>
                  </a:lnTo>
                  <a:lnTo>
                    <a:pt x="22245" y="140279"/>
                  </a:lnTo>
                  <a:lnTo>
                    <a:pt x="23738" y="141145"/>
                  </a:lnTo>
                  <a:lnTo>
                    <a:pt x="24733" y="142714"/>
                  </a:lnTo>
                  <a:lnTo>
                    <a:pt x="25839" y="147103"/>
                  </a:lnTo>
                  <a:lnTo>
                    <a:pt x="26721" y="181683"/>
                  </a:lnTo>
                  <a:lnTo>
                    <a:pt x="27716" y="183630"/>
                  </a:lnTo>
                  <a:lnTo>
                    <a:pt x="29372" y="184928"/>
                  </a:lnTo>
                  <a:lnTo>
                    <a:pt x="31471" y="185793"/>
                  </a:lnTo>
                  <a:lnTo>
                    <a:pt x="32869" y="187362"/>
                  </a:lnTo>
                  <a:lnTo>
                    <a:pt x="33802" y="189401"/>
                  </a:lnTo>
                  <a:lnTo>
                    <a:pt x="34838" y="194311"/>
                  </a:lnTo>
                  <a:lnTo>
                    <a:pt x="35298" y="199801"/>
                  </a:lnTo>
                  <a:lnTo>
                    <a:pt x="34428" y="201662"/>
                  </a:lnTo>
                  <a:lnTo>
                    <a:pt x="32853" y="202902"/>
                  </a:lnTo>
                  <a:lnTo>
                    <a:pt x="30810" y="203729"/>
                  </a:lnTo>
                  <a:lnTo>
                    <a:pt x="29447" y="205273"/>
                  </a:lnTo>
                  <a:lnTo>
                    <a:pt x="28539" y="207294"/>
                  </a:lnTo>
                  <a:lnTo>
                    <a:pt x="27531" y="212186"/>
                  </a:lnTo>
                  <a:lnTo>
                    <a:pt x="26830" y="221591"/>
                  </a:lnTo>
                  <a:lnTo>
                    <a:pt x="27788" y="223133"/>
                  </a:lnTo>
                  <a:lnTo>
                    <a:pt x="29421" y="225154"/>
                  </a:lnTo>
                  <a:lnTo>
                    <a:pt x="31503" y="227494"/>
                  </a:lnTo>
                  <a:lnTo>
                    <a:pt x="32891" y="230046"/>
                  </a:lnTo>
                  <a:lnTo>
                    <a:pt x="34433" y="235526"/>
                  </a:lnTo>
                  <a:lnTo>
                    <a:pt x="35665" y="271236"/>
                  </a:lnTo>
                  <a:lnTo>
                    <a:pt x="34672" y="274090"/>
                  </a:lnTo>
                  <a:lnTo>
                    <a:pt x="33016" y="276985"/>
                  </a:lnTo>
                  <a:lnTo>
                    <a:pt x="27966" y="284019"/>
                  </a:lnTo>
                  <a:lnTo>
                    <a:pt x="27275" y="287627"/>
                  </a:lnTo>
                  <a:lnTo>
                    <a:pt x="26832" y="298027"/>
                  </a:lnTo>
                  <a:lnTo>
                    <a:pt x="27790" y="299888"/>
                  </a:lnTo>
                  <a:lnTo>
                    <a:pt x="29422" y="301129"/>
                  </a:lnTo>
                  <a:lnTo>
                    <a:pt x="31503" y="301956"/>
                  </a:lnTo>
                  <a:lnTo>
                    <a:pt x="32891" y="303499"/>
                  </a:lnTo>
                  <a:lnTo>
                    <a:pt x="33817" y="305521"/>
                  </a:lnTo>
                  <a:lnTo>
                    <a:pt x="34845" y="310412"/>
                  </a:lnTo>
                  <a:lnTo>
                    <a:pt x="35667" y="372726"/>
                  </a:lnTo>
                  <a:lnTo>
                    <a:pt x="35667" y="378315"/>
                  </a:lnTo>
                  <a:lnTo>
                    <a:pt x="36661" y="381195"/>
                  </a:lnTo>
                  <a:lnTo>
                    <a:pt x="38318" y="384106"/>
                  </a:lnTo>
                  <a:lnTo>
                    <a:pt x="40415" y="387040"/>
                  </a:lnTo>
                  <a:lnTo>
                    <a:pt x="41814" y="389987"/>
                  </a:lnTo>
                  <a:lnTo>
                    <a:pt x="43782" y="397885"/>
                  </a:lnTo>
                  <a:lnTo>
                    <a:pt x="44366" y="401658"/>
                  </a:lnTo>
                  <a:lnTo>
                    <a:pt x="44609" y="426894"/>
                  </a:lnTo>
                  <a:lnTo>
                    <a:pt x="43616" y="428463"/>
                  </a:lnTo>
                  <a:lnTo>
                    <a:pt x="41960" y="430502"/>
                  </a:lnTo>
                  <a:lnTo>
                    <a:pt x="39863" y="432853"/>
                  </a:lnTo>
                  <a:lnTo>
                    <a:pt x="38464" y="435412"/>
                  </a:lnTo>
                  <a:lnTo>
                    <a:pt x="36910" y="440903"/>
                  </a:lnTo>
                  <a:lnTo>
                    <a:pt x="35776" y="453683"/>
                  </a:lnTo>
                  <a:lnTo>
                    <a:pt x="36734" y="455252"/>
                  </a:lnTo>
                  <a:lnTo>
                    <a:pt x="38366" y="457291"/>
                  </a:lnTo>
                  <a:lnTo>
                    <a:pt x="40448" y="459642"/>
                  </a:lnTo>
                  <a:lnTo>
                    <a:pt x="41836" y="462201"/>
                  </a:lnTo>
                  <a:lnTo>
                    <a:pt x="43378" y="467692"/>
                  </a:lnTo>
                  <a:lnTo>
                    <a:pt x="44602" y="495354"/>
                  </a:lnTo>
                  <a:lnTo>
                    <a:pt x="43611" y="496924"/>
                  </a:lnTo>
                  <a:lnTo>
                    <a:pt x="41957" y="497970"/>
                  </a:lnTo>
                  <a:lnTo>
                    <a:pt x="39861" y="498668"/>
                  </a:lnTo>
                  <a:lnTo>
                    <a:pt x="38463" y="500125"/>
                  </a:lnTo>
                  <a:lnTo>
                    <a:pt x="37531" y="502089"/>
                  </a:lnTo>
                  <a:lnTo>
                    <a:pt x="36496" y="506916"/>
                  </a:lnTo>
                  <a:lnTo>
                    <a:pt x="35667" y="568598"/>
                  </a:lnTo>
                  <a:lnTo>
                    <a:pt x="35667" y="574510"/>
                  </a:lnTo>
                  <a:lnTo>
                    <a:pt x="34674" y="576483"/>
                  </a:lnTo>
                  <a:lnTo>
                    <a:pt x="33017" y="577799"/>
                  </a:lnTo>
                  <a:lnTo>
                    <a:pt x="30919" y="578676"/>
                  </a:lnTo>
                  <a:lnTo>
                    <a:pt x="29521" y="580253"/>
                  </a:lnTo>
                  <a:lnTo>
                    <a:pt x="28588" y="582296"/>
                  </a:lnTo>
                  <a:lnTo>
                    <a:pt x="27552" y="587213"/>
                  </a:lnTo>
                  <a:lnTo>
                    <a:pt x="26832" y="601375"/>
                  </a:lnTo>
                  <a:lnTo>
                    <a:pt x="27790" y="603324"/>
                  </a:lnTo>
                  <a:lnTo>
                    <a:pt x="29422" y="604622"/>
                  </a:lnTo>
                  <a:lnTo>
                    <a:pt x="31503" y="605488"/>
                  </a:lnTo>
                  <a:lnTo>
                    <a:pt x="32891" y="607057"/>
                  </a:lnTo>
                  <a:lnTo>
                    <a:pt x="33817" y="609095"/>
                  </a:lnTo>
                  <a:lnTo>
                    <a:pt x="34845" y="614006"/>
                  </a:lnTo>
                  <a:lnTo>
                    <a:pt x="35302" y="619496"/>
                  </a:lnTo>
                  <a:lnTo>
                    <a:pt x="34430" y="621357"/>
                  </a:lnTo>
                  <a:lnTo>
                    <a:pt x="32854" y="622597"/>
                  </a:lnTo>
                  <a:lnTo>
                    <a:pt x="30811" y="623424"/>
                  </a:lnTo>
                  <a:lnTo>
                    <a:pt x="29448" y="624968"/>
                  </a:lnTo>
                  <a:lnTo>
                    <a:pt x="28540" y="626990"/>
                  </a:lnTo>
                  <a:lnTo>
                    <a:pt x="27531" y="631881"/>
                  </a:lnTo>
                  <a:lnTo>
                    <a:pt x="26732" y="655222"/>
                  </a:lnTo>
                  <a:lnTo>
                    <a:pt x="25736" y="657080"/>
                  </a:lnTo>
                  <a:lnTo>
                    <a:pt x="24077" y="658320"/>
                  </a:lnTo>
                  <a:lnTo>
                    <a:pt x="21978" y="659145"/>
                  </a:lnTo>
                  <a:lnTo>
                    <a:pt x="20578" y="660688"/>
                  </a:lnTo>
                  <a:lnTo>
                    <a:pt x="19645" y="662709"/>
                  </a:lnTo>
                  <a:lnTo>
                    <a:pt x="19023" y="665048"/>
                  </a:lnTo>
                  <a:lnTo>
                    <a:pt x="19602" y="667600"/>
                  </a:lnTo>
                  <a:lnTo>
                    <a:pt x="20982" y="670294"/>
                  </a:lnTo>
                  <a:lnTo>
                    <a:pt x="22896" y="673081"/>
                  </a:lnTo>
                  <a:lnTo>
                    <a:pt x="25022" y="678825"/>
                  </a:lnTo>
                  <a:lnTo>
                    <a:pt x="26499" y="687425"/>
                  </a:lnTo>
                  <a:lnTo>
                    <a:pt x="26694" y="699864"/>
                  </a:lnTo>
                  <a:lnTo>
                    <a:pt x="25709" y="701724"/>
                  </a:lnTo>
                  <a:lnTo>
                    <a:pt x="24059" y="702965"/>
                  </a:lnTo>
                  <a:lnTo>
                    <a:pt x="21966" y="703792"/>
                  </a:lnTo>
                  <a:lnTo>
                    <a:pt x="20571" y="705335"/>
                  </a:lnTo>
                  <a:lnTo>
                    <a:pt x="19640" y="707357"/>
                  </a:lnTo>
                  <a:lnTo>
                    <a:pt x="18606" y="712248"/>
                  </a:lnTo>
                  <a:lnTo>
                    <a:pt x="17779" y="775129"/>
                  </a:lnTo>
                  <a:lnTo>
                    <a:pt x="17779" y="789158"/>
                  </a:lnTo>
                  <a:lnTo>
                    <a:pt x="16785" y="792012"/>
                  </a:lnTo>
                  <a:lnTo>
                    <a:pt x="15128" y="794906"/>
                  </a:lnTo>
                  <a:lnTo>
                    <a:pt x="13031" y="797828"/>
                  </a:lnTo>
                  <a:lnTo>
                    <a:pt x="11632" y="800769"/>
                  </a:lnTo>
                  <a:lnTo>
                    <a:pt x="9664" y="808655"/>
                  </a:lnTo>
                  <a:lnTo>
                    <a:pt x="9080" y="812424"/>
                  </a:lnTo>
                  <a:lnTo>
                    <a:pt x="8835" y="869157"/>
                  </a:lnTo>
                  <a:lnTo>
                    <a:pt x="9828" y="871141"/>
                  </a:lnTo>
                  <a:lnTo>
                    <a:pt x="11485" y="872465"/>
                  </a:lnTo>
                  <a:lnTo>
                    <a:pt x="13583" y="873346"/>
                  </a:lnTo>
                  <a:lnTo>
                    <a:pt x="14981" y="874926"/>
                  </a:lnTo>
                  <a:lnTo>
                    <a:pt x="15914" y="876972"/>
                  </a:lnTo>
                  <a:lnTo>
                    <a:pt x="16950" y="881891"/>
                  </a:lnTo>
                  <a:lnTo>
                    <a:pt x="17779" y="943571"/>
                  </a:lnTo>
                  <a:lnTo>
                    <a:pt x="17779" y="1065610"/>
                  </a:lnTo>
                  <a:lnTo>
                    <a:pt x="18773" y="1068586"/>
                  </a:lnTo>
                  <a:lnTo>
                    <a:pt x="20429" y="1071563"/>
                  </a:lnTo>
                  <a:lnTo>
                    <a:pt x="22527" y="1074540"/>
                  </a:lnTo>
                  <a:lnTo>
                    <a:pt x="22932" y="1077516"/>
                  </a:lnTo>
                  <a:lnTo>
                    <a:pt x="22208" y="1080493"/>
                  </a:lnTo>
                  <a:lnTo>
                    <a:pt x="18654" y="1087658"/>
                  </a:lnTo>
                  <a:lnTo>
                    <a:pt x="20818" y="1093930"/>
                  </a:lnTo>
                  <a:lnTo>
                    <a:pt x="22786" y="1098381"/>
                  </a:lnTo>
                  <a:lnTo>
                    <a:pt x="24973" y="1105971"/>
                  </a:lnTo>
                  <a:lnTo>
                    <a:pt x="26570" y="1125026"/>
                  </a:lnTo>
                  <a:lnTo>
                    <a:pt x="26693" y="1137024"/>
                  </a:lnTo>
                  <a:lnTo>
                    <a:pt x="27697" y="1139017"/>
                  </a:lnTo>
                  <a:lnTo>
                    <a:pt x="29359" y="1140344"/>
                  </a:lnTo>
                  <a:lnTo>
                    <a:pt x="31463" y="1141230"/>
                  </a:lnTo>
                  <a:lnTo>
                    <a:pt x="32864" y="1143804"/>
                  </a:lnTo>
                  <a:lnTo>
                    <a:pt x="34836" y="1155917"/>
                  </a:lnTo>
                  <a:lnTo>
                    <a:pt x="35667" y="1217414"/>
                  </a:lnTo>
                  <a:lnTo>
                    <a:pt x="35667" y="1244204"/>
                  </a:lnTo>
                  <a:lnTo>
                    <a:pt x="34674" y="1247180"/>
                  </a:lnTo>
                  <a:lnTo>
                    <a:pt x="33017" y="1250157"/>
                  </a:lnTo>
                  <a:lnTo>
                    <a:pt x="30919" y="1253133"/>
                  </a:lnTo>
                  <a:lnTo>
                    <a:pt x="29521" y="1256110"/>
                  </a:lnTo>
                  <a:lnTo>
                    <a:pt x="27966" y="1262063"/>
                  </a:lnTo>
                  <a:lnTo>
                    <a:pt x="26832" y="1287611"/>
                  </a:lnTo>
                  <a:lnTo>
                    <a:pt x="27790" y="1291001"/>
                  </a:lnTo>
                  <a:lnTo>
                    <a:pt x="29422" y="1294254"/>
                  </a:lnTo>
                  <a:lnTo>
                    <a:pt x="31503" y="1297414"/>
                  </a:lnTo>
                  <a:lnTo>
                    <a:pt x="32891" y="1300513"/>
                  </a:lnTo>
                  <a:lnTo>
                    <a:pt x="34433" y="1306602"/>
                  </a:lnTo>
                  <a:lnTo>
                    <a:pt x="35667" y="1369219"/>
                  </a:lnTo>
                  <a:lnTo>
                    <a:pt x="35667" y="1476267"/>
                  </a:lnTo>
                  <a:lnTo>
                    <a:pt x="36661" y="1479279"/>
                  </a:lnTo>
                  <a:lnTo>
                    <a:pt x="38318" y="1482280"/>
                  </a:lnTo>
                  <a:lnTo>
                    <a:pt x="40415" y="1485273"/>
                  </a:lnTo>
                  <a:lnTo>
                    <a:pt x="41814" y="1488260"/>
                  </a:lnTo>
                  <a:lnTo>
                    <a:pt x="43368" y="1494225"/>
                  </a:lnTo>
                  <a:lnTo>
                    <a:pt x="44610" y="1556398"/>
                  </a:lnTo>
                  <a:lnTo>
                    <a:pt x="44611" y="1663790"/>
                  </a:lnTo>
                  <a:lnTo>
                    <a:pt x="45605" y="1666803"/>
                  </a:lnTo>
                  <a:lnTo>
                    <a:pt x="47262" y="1669803"/>
                  </a:lnTo>
                  <a:lnTo>
                    <a:pt x="49359" y="1672796"/>
                  </a:lnTo>
                  <a:lnTo>
                    <a:pt x="50758" y="1675784"/>
                  </a:lnTo>
                  <a:lnTo>
                    <a:pt x="52313" y="1681749"/>
                  </a:lnTo>
                  <a:lnTo>
                    <a:pt x="53555" y="1744256"/>
                  </a:lnTo>
                  <a:lnTo>
                    <a:pt x="53555" y="1878547"/>
                  </a:lnTo>
                  <a:lnTo>
                    <a:pt x="54550" y="1881411"/>
                  </a:lnTo>
                  <a:lnTo>
                    <a:pt x="56206" y="1884313"/>
                  </a:lnTo>
                  <a:lnTo>
                    <a:pt x="58304" y="1887241"/>
                  </a:lnTo>
                  <a:lnTo>
                    <a:pt x="59703" y="1890184"/>
                  </a:lnTo>
                  <a:lnTo>
                    <a:pt x="61257" y="1896099"/>
                  </a:lnTo>
                  <a:lnTo>
                    <a:pt x="60677" y="1899067"/>
                  </a:lnTo>
                  <a:lnTo>
                    <a:pt x="59297" y="1902037"/>
                  </a:lnTo>
                  <a:lnTo>
                    <a:pt x="57383" y="1905009"/>
                  </a:lnTo>
                  <a:lnTo>
                    <a:pt x="57101" y="1907982"/>
                  </a:lnTo>
                  <a:lnTo>
                    <a:pt x="57907" y="1910957"/>
                  </a:lnTo>
                  <a:lnTo>
                    <a:pt x="59438" y="1913933"/>
                  </a:lnTo>
                  <a:lnTo>
                    <a:pt x="61139" y="1919884"/>
                  </a:lnTo>
                  <a:lnTo>
                    <a:pt x="62476" y="1958210"/>
                  </a:lnTo>
                  <a:lnTo>
                    <a:pt x="62498" y="1976406"/>
                  </a:lnTo>
                  <a:lnTo>
                    <a:pt x="63492" y="1979393"/>
                  </a:lnTo>
                  <a:lnTo>
                    <a:pt x="65149" y="1982376"/>
                  </a:lnTo>
                  <a:lnTo>
                    <a:pt x="67247" y="1985358"/>
                  </a:lnTo>
                  <a:lnTo>
                    <a:pt x="68646" y="1988338"/>
                  </a:lnTo>
                  <a:lnTo>
                    <a:pt x="70201" y="1994295"/>
                  </a:lnTo>
                  <a:lnTo>
                    <a:pt x="69621" y="1997272"/>
                  </a:lnTo>
                  <a:lnTo>
                    <a:pt x="68241" y="2000248"/>
                  </a:lnTo>
                  <a:lnTo>
                    <a:pt x="66327" y="2003226"/>
                  </a:lnTo>
                  <a:lnTo>
                    <a:pt x="64201" y="2009179"/>
                  </a:lnTo>
                  <a:lnTo>
                    <a:pt x="62500" y="20181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48"/>
            <p:cNvSpPr/>
            <p:nvPr/>
          </p:nvSpPr>
          <p:spPr>
            <a:xfrm>
              <a:off x="2031845" y="4429124"/>
              <a:ext cx="134164" cy="187525"/>
            </a:xfrm>
            <a:custGeom>
              <a:avLst/>
              <a:gdLst/>
              <a:ahLst/>
              <a:cxnLst/>
              <a:rect l="0" t="0" r="0" b="0"/>
              <a:pathLst>
                <a:path w="134164" h="187525">
                  <a:moveTo>
                    <a:pt x="134163" y="0"/>
                  </a:moveTo>
                  <a:lnTo>
                    <a:pt x="134163" y="4741"/>
                  </a:lnTo>
                  <a:lnTo>
                    <a:pt x="133170" y="6137"/>
                  </a:lnTo>
                  <a:lnTo>
                    <a:pt x="131513" y="7068"/>
                  </a:lnTo>
                  <a:lnTo>
                    <a:pt x="129415" y="7688"/>
                  </a:lnTo>
                  <a:lnTo>
                    <a:pt x="128016" y="9095"/>
                  </a:lnTo>
                  <a:lnTo>
                    <a:pt x="127084" y="11024"/>
                  </a:lnTo>
                  <a:lnTo>
                    <a:pt x="126462" y="13303"/>
                  </a:lnTo>
                  <a:lnTo>
                    <a:pt x="125054" y="14822"/>
                  </a:lnTo>
                  <a:lnTo>
                    <a:pt x="123122" y="15834"/>
                  </a:lnTo>
                  <a:lnTo>
                    <a:pt x="120839" y="16510"/>
                  </a:lnTo>
                  <a:lnTo>
                    <a:pt x="119318" y="17952"/>
                  </a:lnTo>
                  <a:lnTo>
                    <a:pt x="118303" y="19905"/>
                  </a:lnTo>
                  <a:lnTo>
                    <a:pt x="116183" y="25714"/>
                  </a:lnTo>
                  <a:lnTo>
                    <a:pt x="114226" y="30041"/>
                  </a:lnTo>
                  <a:lnTo>
                    <a:pt x="111928" y="34910"/>
                  </a:lnTo>
                  <a:lnTo>
                    <a:pt x="109401" y="39149"/>
                  </a:lnTo>
                  <a:lnTo>
                    <a:pt x="106724" y="42967"/>
                  </a:lnTo>
                  <a:lnTo>
                    <a:pt x="103945" y="46504"/>
                  </a:lnTo>
                  <a:lnTo>
                    <a:pt x="101098" y="49854"/>
                  </a:lnTo>
                  <a:lnTo>
                    <a:pt x="98206" y="53080"/>
                  </a:lnTo>
                  <a:lnTo>
                    <a:pt x="92343" y="59310"/>
                  </a:lnTo>
                  <a:lnTo>
                    <a:pt x="77506" y="74385"/>
                  </a:lnTo>
                  <a:lnTo>
                    <a:pt x="74528" y="78364"/>
                  </a:lnTo>
                  <a:lnTo>
                    <a:pt x="71549" y="83000"/>
                  </a:lnTo>
                  <a:lnTo>
                    <a:pt x="68570" y="88076"/>
                  </a:lnTo>
                  <a:lnTo>
                    <a:pt x="65589" y="92452"/>
                  </a:lnTo>
                  <a:lnTo>
                    <a:pt x="62608" y="96361"/>
                  </a:lnTo>
                  <a:lnTo>
                    <a:pt x="59627" y="99960"/>
                  </a:lnTo>
                  <a:lnTo>
                    <a:pt x="56646" y="104343"/>
                  </a:lnTo>
                  <a:lnTo>
                    <a:pt x="53665" y="109250"/>
                  </a:lnTo>
                  <a:lnTo>
                    <a:pt x="50684" y="114505"/>
                  </a:lnTo>
                  <a:lnTo>
                    <a:pt x="47703" y="119001"/>
                  </a:lnTo>
                  <a:lnTo>
                    <a:pt x="44721" y="122990"/>
                  </a:lnTo>
                  <a:lnTo>
                    <a:pt x="41740" y="126642"/>
                  </a:lnTo>
                  <a:lnTo>
                    <a:pt x="38759" y="130069"/>
                  </a:lnTo>
                  <a:lnTo>
                    <a:pt x="35777" y="133345"/>
                  </a:lnTo>
                  <a:lnTo>
                    <a:pt x="32796" y="136522"/>
                  </a:lnTo>
                  <a:lnTo>
                    <a:pt x="29814" y="140624"/>
                  </a:lnTo>
                  <a:lnTo>
                    <a:pt x="26833" y="145343"/>
                  </a:lnTo>
                  <a:lnTo>
                    <a:pt x="23852" y="150473"/>
                  </a:lnTo>
                  <a:lnTo>
                    <a:pt x="21864" y="154886"/>
                  </a:lnTo>
                  <a:lnTo>
                    <a:pt x="20539" y="158820"/>
                  </a:lnTo>
                  <a:lnTo>
                    <a:pt x="19656" y="162435"/>
                  </a:lnTo>
                  <a:lnTo>
                    <a:pt x="18073" y="165837"/>
                  </a:lnTo>
                  <a:lnTo>
                    <a:pt x="16024" y="169098"/>
                  </a:lnTo>
                  <a:lnTo>
                    <a:pt x="13664" y="172263"/>
                  </a:lnTo>
                  <a:lnTo>
                    <a:pt x="12091" y="175365"/>
                  </a:lnTo>
                  <a:lnTo>
                    <a:pt x="11042" y="178426"/>
                  </a:lnTo>
                  <a:lnTo>
                    <a:pt x="10343" y="181459"/>
                  </a:lnTo>
                  <a:lnTo>
                    <a:pt x="8883" y="183480"/>
                  </a:lnTo>
                  <a:lnTo>
                    <a:pt x="6916" y="184828"/>
                  </a:lnTo>
                  <a:lnTo>
                    <a:pt x="0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49"/>
            <p:cNvSpPr/>
            <p:nvPr/>
          </p:nvSpPr>
          <p:spPr>
            <a:xfrm>
              <a:off x="2015200" y="4402335"/>
              <a:ext cx="132921" cy="196455"/>
            </a:xfrm>
            <a:custGeom>
              <a:avLst/>
              <a:gdLst/>
              <a:ahLst/>
              <a:cxnLst/>
              <a:rect l="0" t="0" r="0" b="0"/>
              <a:pathLst>
                <a:path w="132921" h="196455">
                  <a:moveTo>
                    <a:pt x="7701" y="0"/>
                  </a:moveTo>
                  <a:lnTo>
                    <a:pt x="0" y="7688"/>
                  </a:lnTo>
                  <a:lnTo>
                    <a:pt x="579" y="9094"/>
                  </a:lnTo>
                  <a:lnTo>
                    <a:pt x="3873" y="13303"/>
                  </a:lnTo>
                  <a:lnTo>
                    <a:pt x="5149" y="15814"/>
                  </a:lnTo>
                  <a:lnTo>
                    <a:pt x="6567" y="21250"/>
                  </a:lnTo>
                  <a:lnTo>
                    <a:pt x="9847" y="26973"/>
                  </a:lnTo>
                  <a:lnTo>
                    <a:pt x="12113" y="29889"/>
                  </a:lnTo>
                  <a:lnTo>
                    <a:pt x="14618" y="33817"/>
                  </a:lnTo>
                  <a:lnTo>
                    <a:pt x="17281" y="38419"/>
                  </a:lnTo>
                  <a:lnTo>
                    <a:pt x="22891" y="48825"/>
                  </a:lnTo>
                  <a:lnTo>
                    <a:pt x="37552" y="77549"/>
                  </a:lnTo>
                  <a:lnTo>
                    <a:pt x="41515" y="83449"/>
                  </a:lnTo>
                  <a:lnTo>
                    <a:pt x="46144" y="89367"/>
                  </a:lnTo>
                  <a:lnTo>
                    <a:pt x="51219" y="95297"/>
                  </a:lnTo>
                  <a:lnTo>
                    <a:pt x="55595" y="101235"/>
                  </a:lnTo>
                  <a:lnTo>
                    <a:pt x="59506" y="107177"/>
                  </a:lnTo>
                  <a:lnTo>
                    <a:pt x="63108" y="113123"/>
                  </a:lnTo>
                  <a:lnTo>
                    <a:pt x="67496" y="119072"/>
                  </a:lnTo>
                  <a:lnTo>
                    <a:pt x="72409" y="125022"/>
                  </a:lnTo>
                  <a:lnTo>
                    <a:pt x="77673" y="130973"/>
                  </a:lnTo>
                  <a:lnTo>
                    <a:pt x="82175" y="136925"/>
                  </a:lnTo>
                  <a:lnTo>
                    <a:pt x="86171" y="142877"/>
                  </a:lnTo>
                  <a:lnTo>
                    <a:pt x="89828" y="148829"/>
                  </a:lnTo>
                  <a:lnTo>
                    <a:pt x="94254" y="154782"/>
                  </a:lnTo>
                  <a:lnTo>
                    <a:pt x="99192" y="160735"/>
                  </a:lnTo>
                  <a:lnTo>
                    <a:pt x="108986" y="171649"/>
                  </a:lnTo>
                  <a:lnTo>
                    <a:pt x="116651" y="179807"/>
                  </a:lnTo>
                  <a:lnTo>
                    <a:pt x="132920" y="1964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50"/>
            <p:cNvSpPr/>
            <p:nvPr/>
          </p:nvSpPr>
          <p:spPr>
            <a:xfrm>
              <a:off x="3731244" y="2714625"/>
              <a:ext cx="44723" cy="1839516"/>
            </a:xfrm>
            <a:custGeom>
              <a:avLst/>
              <a:gdLst/>
              <a:ahLst/>
              <a:cxnLst/>
              <a:rect l="0" t="0" r="0" b="0"/>
              <a:pathLst>
                <a:path w="44723" h="1839516">
                  <a:moveTo>
                    <a:pt x="44722" y="0"/>
                  </a:moveTo>
                  <a:lnTo>
                    <a:pt x="37020" y="0"/>
                  </a:lnTo>
                  <a:lnTo>
                    <a:pt x="36606" y="992"/>
                  </a:lnTo>
                  <a:lnTo>
                    <a:pt x="35786" y="8820"/>
                  </a:lnTo>
                  <a:lnTo>
                    <a:pt x="35777" y="83747"/>
                  </a:lnTo>
                  <a:lnTo>
                    <a:pt x="34783" y="86589"/>
                  </a:lnTo>
                  <a:lnTo>
                    <a:pt x="33127" y="89476"/>
                  </a:lnTo>
                  <a:lnTo>
                    <a:pt x="31029" y="92393"/>
                  </a:lnTo>
                  <a:lnTo>
                    <a:pt x="29630" y="95329"/>
                  </a:lnTo>
                  <a:lnTo>
                    <a:pt x="28698" y="98280"/>
                  </a:lnTo>
                  <a:lnTo>
                    <a:pt x="27201" y="105402"/>
                  </a:lnTo>
                  <a:lnTo>
                    <a:pt x="26833" y="161549"/>
                  </a:lnTo>
                  <a:lnTo>
                    <a:pt x="26833" y="561356"/>
                  </a:lnTo>
                  <a:lnTo>
                    <a:pt x="25839" y="565730"/>
                  </a:lnTo>
                  <a:lnTo>
                    <a:pt x="24183" y="569637"/>
                  </a:lnTo>
                  <a:lnTo>
                    <a:pt x="22085" y="573235"/>
                  </a:lnTo>
                  <a:lnTo>
                    <a:pt x="20687" y="576625"/>
                  </a:lnTo>
                  <a:lnTo>
                    <a:pt x="19754" y="579877"/>
                  </a:lnTo>
                  <a:lnTo>
                    <a:pt x="18441" y="589196"/>
                  </a:lnTo>
                  <a:lnTo>
                    <a:pt x="17890" y="645804"/>
                  </a:lnTo>
                  <a:lnTo>
                    <a:pt x="17889" y="707439"/>
                  </a:lnTo>
                  <a:lnTo>
                    <a:pt x="18883" y="710743"/>
                  </a:lnTo>
                  <a:lnTo>
                    <a:pt x="20539" y="713938"/>
                  </a:lnTo>
                  <a:lnTo>
                    <a:pt x="22637" y="717060"/>
                  </a:lnTo>
                  <a:lnTo>
                    <a:pt x="24036" y="720134"/>
                  </a:lnTo>
                  <a:lnTo>
                    <a:pt x="24968" y="723175"/>
                  </a:lnTo>
                  <a:lnTo>
                    <a:pt x="26280" y="732196"/>
                  </a:lnTo>
                  <a:lnTo>
                    <a:pt x="26832" y="788972"/>
                  </a:lnTo>
                  <a:lnTo>
                    <a:pt x="26833" y="829216"/>
                  </a:lnTo>
                  <a:lnTo>
                    <a:pt x="25839" y="833599"/>
                  </a:lnTo>
                  <a:lnTo>
                    <a:pt x="24183" y="837514"/>
                  </a:lnTo>
                  <a:lnTo>
                    <a:pt x="22085" y="841116"/>
                  </a:lnTo>
                  <a:lnTo>
                    <a:pt x="20687" y="844510"/>
                  </a:lnTo>
                  <a:lnTo>
                    <a:pt x="19754" y="847764"/>
                  </a:lnTo>
                  <a:lnTo>
                    <a:pt x="18441" y="857085"/>
                  </a:lnTo>
                  <a:lnTo>
                    <a:pt x="17889" y="913988"/>
                  </a:lnTo>
                  <a:lnTo>
                    <a:pt x="17889" y="1044799"/>
                  </a:lnTo>
                  <a:lnTo>
                    <a:pt x="16895" y="1047767"/>
                  </a:lnTo>
                  <a:lnTo>
                    <a:pt x="15239" y="1049746"/>
                  </a:lnTo>
                  <a:lnTo>
                    <a:pt x="13141" y="1051064"/>
                  </a:lnTo>
                  <a:lnTo>
                    <a:pt x="11742" y="1052936"/>
                  </a:lnTo>
                  <a:lnTo>
                    <a:pt x="10809" y="1055176"/>
                  </a:lnTo>
                  <a:lnTo>
                    <a:pt x="9497" y="1063069"/>
                  </a:lnTo>
                  <a:lnTo>
                    <a:pt x="9054" y="1074625"/>
                  </a:lnTo>
                  <a:lnTo>
                    <a:pt x="10012" y="1077573"/>
                  </a:lnTo>
                  <a:lnTo>
                    <a:pt x="11643" y="1080530"/>
                  </a:lnTo>
                  <a:lnTo>
                    <a:pt x="13725" y="1083493"/>
                  </a:lnTo>
                  <a:lnTo>
                    <a:pt x="15113" y="1086462"/>
                  </a:lnTo>
                  <a:lnTo>
                    <a:pt x="16038" y="1089433"/>
                  </a:lnTo>
                  <a:lnTo>
                    <a:pt x="17341" y="1098354"/>
                  </a:lnTo>
                  <a:lnTo>
                    <a:pt x="17889" y="1154915"/>
                  </a:lnTo>
                  <a:lnTo>
                    <a:pt x="17889" y="1351468"/>
                  </a:lnTo>
                  <a:lnTo>
                    <a:pt x="16895" y="1353417"/>
                  </a:lnTo>
                  <a:lnTo>
                    <a:pt x="15239" y="1354715"/>
                  </a:lnTo>
                  <a:lnTo>
                    <a:pt x="13141" y="1355581"/>
                  </a:lnTo>
                  <a:lnTo>
                    <a:pt x="12735" y="1357150"/>
                  </a:lnTo>
                  <a:lnTo>
                    <a:pt x="13459" y="1359188"/>
                  </a:lnTo>
                  <a:lnTo>
                    <a:pt x="14936" y="1361540"/>
                  </a:lnTo>
                  <a:lnTo>
                    <a:pt x="15920" y="1364099"/>
                  </a:lnTo>
                  <a:lnTo>
                    <a:pt x="17306" y="1372442"/>
                  </a:lnTo>
                  <a:lnTo>
                    <a:pt x="17882" y="1401118"/>
                  </a:lnTo>
                  <a:lnTo>
                    <a:pt x="16891" y="1404376"/>
                  </a:lnTo>
                  <a:lnTo>
                    <a:pt x="15236" y="1406547"/>
                  </a:lnTo>
                  <a:lnTo>
                    <a:pt x="13138" y="1407995"/>
                  </a:lnTo>
                  <a:lnTo>
                    <a:pt x="11741" y="1409952"/>
                  </a:lnTo>
                  <a:lnTo>
                    <a:pt x="10808" y="1412249"/>
                  </a:lnTo>
                  <a:lnTo>
                    <a:pt x="9497" y="1420223"/>
                  </a:lnTo>
                  <a:lnTo>
                    <a:pt x="8945" y="1471634"/>
                  </a:lnTo>
                  <a:lnTo>
                    <a:pt x="7951" y="1473214"/>
                  </a:lnTo>
                  <a:lnTo>
                    <a:pt x="6295" y="1475259"/>
                  </a:lnTo>
                  <a:lnTo>
                    <a:pt x="4196" y="1477616"/>
                  </a:lnTo>
                  <a:lnTo>
                    <a:pt x="2798" y="1480179"/>
                  </a:lnTo>
                  <a:lnTo>
                    <a:pt x="1865" y="1482880"/>
                  </a:lnTo>
                  <a:lnTo>
                    <a:pt x="553" y="1491420"/>
                  </a:lnTo>
                  <a:lnTo>
                    <a:pt x="0" y="1548794"/>
                  </a:lnTo>
                  <a:lnTo>
                    <a:pt x="0" y="1646071"/>
                  </a:lnTo>
                  <a:lnTo>
                    <a:pt x="994" y="1649036"/>
                  </a:lnTo>
                  <a:lnTo>
                    <a:pt x="2651" y="1652006"/>
                  </a:lnTo>
                  <a:lnTo>
                    <a:pt x="7702" y="1659161"/>
                  </a:lnTo>
                  <a:lnTo>
                    <a:pt x="8392" y="1662784"/>
                  </a:lnTo>
                  <a:lnTo>
                    <a:pt x="8944" y="1719712"/>
                  </a:lnTo>
                  <a:lnTo>
                    <a:pt x="8944" y="1834923"/>
                  </a:lnTo>
                  <a:lnTo>
                    <a:pt x="7951" y="1836453"/>
                  </a:lnTo>
                  <a:lnTo>
                    <a:pt x="6295" y="1837474"/>
                  </a:lnTo>
                  <a:lnTo>
                    <a:pt x="1244" y="1839112"/>
                  </a:lnTo>
                  <a:lnTo>
                    <a:pt x="1823" y="1839246"/>
                  </a:lnTo>
                  <a:lnTo>
                    <a:pt x="3203" y="1839336"/>
                  </a:lnTo>
                  <a:lnTo>
                    <a:pt x="8944" y="183951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51"/>
            <p:cNvSpPr/>
            <p:nvPr/>
          </p:nvSpPr>
          <p:spPr>
            <a:xfrm>
              <a:off x="3641802" y="4438054"/>
              <a:ext cx="152053" cy="178595"/>
            </a:xfrm>
            <a:custGeom>
              <a:avLst/>
              <a:gdLst/>
              <a:ahLst/>
              <a:cxnLst/>
              <a:rect l="0" t="0" r="0" b="0"/>
              <a:pathLst>
                <a:path w="152053" h="178595">
                  <a:moveTo>
                    <a:pt x="152052" y="0"/>
                  </a:moveTo>
                  <a:lnTo>
                    <a:pt x="142556" y="0"/>
                  </a:lnTo>
                  <a:lnTo>
                    <a:pt x="139759" y="992"/>
                  </a:lnTo>
                  <a:lnTo>
                    <a:pt x="137894" y="2646"/>
                  </a:lnTo>
                  <a:lnTo>
                    <a:pt x="134827" y="7129"/>
                  </a:lnTo>
                  <a:lnTo>
                    <a:pt x="130152" y="12428"/>
                  </a:lnTo>
                  <a:lnTo>
                    <a:pt x="124762" y="18092"/>
                  </a:lnTo>
                  <a:lnTo>
                    <a:pt x="121933" y="20990"/>
                  </a:lnTo>
                  <a:lnTo>
                    <a:pt x="120047" y="23916"/>
                  </a:lnTo>
                  <a:lnTo>
                    <a:pt x="118790" y="26858"/>
                  </a:lnTo>
                  <a:lnTo>
                    <a:pt x="117952" y="29812"/>
                  </a:lnTo>
                  <a:lnTo>
                    <a:pt x="116399" y="32773"/>
                  </a:lnTo>
                  <a:lnTo>
                    <a:pt x="114370" y="35739"/>
                  </a:lnTo>
                  <a:lnTo>
                    <a:pt x="112024" y="38709"/>
                  </a:lnTo>
                  <a:lnTo>
                    <a:pt x="109466" y="41681"/>
                  </a:lnTo>
                  <a:lnTo>
                    <a:pt x="106767" y="44654"/>
                  </a:lnTo>
                  <a:lnTo>
                    <a:pt x="103973" y="47629"/>
                  </a:lnTo>
                  <a:lnTo>
                    <a:pt x="101117" y="51596"/>
                  </a:lnTo>
                  <a:lnTo>
                    <a:pt x="98220" y="56226"/>
                  </a:lnTo>
                  <a:lnTo>
                    <a:pt x="95294" y="61296"/>
                  </a:lnTo>
                  <a:lnTo>
                    <a:pt x="92349" y="65669"/>
                  </a:lnTo>
                  <a:lnTo>
                    <a:pt x="89393" y="69576"/>
                  </a:lnTo>
                  <a:lnTo>
                    <a:pt x="86428" y="73173"/>
                  </a:lnTo>
                  <a:lnTo>
                    <a:pt x="83458" y="77556"/>
                  </a:lnTo>
                  <a:lnTo>
                    <a:pt x="80484" y="82461"/>
                  </a:lnTo>
                  <a:lnTo>
                    <a:pt x="77507" y="87717"/>
                  </a:lnTo>
                  <a:lnTo>
                    <a:pt x="74530" y="92212"/>
                  </a:lnTo>
                  <a:lnTo>
                    <a:pt x="71550" y="96202"/>
                  </a:lnTo>
                  <a:lnTo>
                    <a:pt x="68570" y="99853"/>
                  </a:lnTo>
                  <a:lnTo>
                    <a:pt x="65589" y="104272"/>
                  </a:lnTo>
                  <a:lnTo>
                    <a:pt x="62609" y="109202"/>
                  </a:lnTo>
                  <a:lnTo>
                    <a:pt x="59628" y="114473"/>
                  </a:lnTo>
                  <a:lnTo>
                    <a:pt x="53666" y="125622"/>
                  </a:lnTo>
                  <a:lnTo>
                    <a:pt x="50684" y="131373"/>
                  </a:lnTo>
                  <a:lnTo>
                    <a:pt x="47703" y="136199"/>
                  </a:lnTo>
                  <a:lnTo>
                    <a:pt x="44722" y="140409"/>
                  </a:lnTo>
                  <a:lnTo>
                    <a:pt x="41740" y="144207"/>
                  </a:lnTo>
                  <a:lnTo>
                    <a:pt x="38759" y="147731"/>
                  </a:lnTo>
                  <a:lnTo>
                    <a:pt x="35777" y="151074"/>
                  </a:lnTo>
                  <a:lnTo>
                    <a:pt x="29815" y="157433"/>
                  </a:lnTo>
                  <a:lnTo>
                    <a:pt x="18073" y="169451"/>
                  </a:lnTo>
                  <a:lnTo>
                    <a:pt x="13665" y="173869"/>
                  </a:lnTo>
                  <a:lnTo>
                    <a:pt x="11097" y="175444"/>
                  </a:lnTo>
                  <a:lnTo>
                    <a:pt x="8393" y="176494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52"/>
            <p:cNvSpPr/>
            <p:nvPr/>
          </p:nvSpPr>
          <p:spPr>
            <a:xfrm>
              <a:off x="3623914" y="4411265"/>
              <a:ext cx="232551" cy="214314"/>
            </a:xfrm>
            <a:custGeom>
              <a:avLst/>
              <a:gdLst/>
              <a:ahLst/>
              <a:cxnLst/>
              <a:rect l="0" t="0" r="0" b="0"/>
              <a:pathLst>
                <a:path w="232551" h="214314">
                  <a:moveTo>
                    <a:pt x="0" y="0"/>
                  </a:moveTo>
                  <a:lnTo>
                    <a:pt x="4749" y="0"/>
                  </a:lnTo>
                  <a:lnTo>
                    <a:pt x="6146" y="992"/>
                  </a:lnTo>
                  <a:lnTo>
                    <a:pt x="7079" y="2646"/>
                  </a:lnTo>
                  <a:lnTo>
                    <a:pt x="8576" y="7688"/>
                  </a:lnTo>
                  <a:lnTo>
                    <a:pt x="13583" y="13302"/>
                  </a:lnTo>
                  <a:lnTo>
                    <a:pt x="24179" y="24088"/>
                  </a:lnTo>
                  <a:lnTo>
                    <a:pt x="29959" y="29888"/>
                  </a:lnTo>
                  <a:lnTo>
                    <a:pt x="33886" y="32824"/>
                  </a:lnTo>
                  <a:lnTo>
                    <a:pt x="38491" y="35774"/>
                  </a:lnTo>
                  <a:lnTo>
                    <a:pt x="43549" y="38732"/>
                  </a:lnTo>
                  <a:lnTo>
                    <a:pt x="47915" y="41696"/>
                  </a:lnTo>
                  <a:lnTo>
                    <a:pt x="51819" y="44664"/>
                  </a:lnTo>
                  <a:lnTo>
                    <a:pt x="55416" y="47636"/>
                  </a:lnTo>
                  <a:lnTo>
                    <a:pt x="59802" y="50609"/>
                  </a:lnTo>
                  <a:lnTo>
                    <a:pt x="64713" y="53583"/>
                  </a:lnTo>
                  <a:lnTo>
                    <a:pt x="69975" y="56558"/>
                  </a:lnTo>
                  <a:lnTo>
                    <a:pt x="74476" y="60526"/>
                  </a:lnTo>
                  <a:lnTo>
                    <a:pt x="78471" y="65155"/>
                  </a:lnTo>
                  <a:lnTo>
                    <a:pt x="82128" y="70225"/>
                  </a:lnTo>
                  <a:lnTo>
                    <a:pt x="85559" y="74598"/>
                  </a:lnTo>
                  <a:lnTo>
                    <a:pt x="88841" y="78506"/>
                  </a:lnTo>
                  <a:lnTo>
                    <a:pt x="92023" y="82102"/>
                  </a:lnTo>
                  <a:lnTo>
                    <a:pt x="96132" y="85493"/>
                  </a:lnTo>
                  <a:lnTo>
                    <a:pt x="100859" y="88745"/>
                  </a:lnTo>
                  <a:lnTo>
                    <a:pt x="105997" y="91906"/>
                  </a:lnTo>
                  <a:lnTo>
                    <a:pt x="110417" y="95997"/>
                  </a:lnTo>
                  <a:lnTo>
                    <a:pt x="114357" y="100709"/>
                  </a:lnTo>
                  <a:lnTo>
                    <a:pt x="117978" y="105835"/>
                  </a:lnTo>
                  <a:lnTo>
                    <a:pt x="122379" y="111236"/>
                  </a:lnTo>
                  <a:lnTo>
                    <a:pt x="127301" y="116821"/>
                  </a:lnTo>
                  <a:lnTo>
                    <a:pt x="137076" y="127327"/>
                  </a:lnTo>
                  <a:lnTo>
                    <a:pt x="144734" y="135303"/>
                  </a:lnTo>
                  <a:lnTo>
                    <a:pt x="186210" y="176971"/>
                  </a:lnTo>
                  <a:lnTo>
                    <a:pt x="191719" y="181481"/>
                  </a:lnTo>
                  <a:lnTo>
                    <a:pt x="197379" y="185480"/>
                  </a:lnTo>
                  <a:lnTo>
                    <a:pt x="203139" y="189137"/>
                  </a:lnTo>
                  <a:lnTo>
                    <a:pt x="207974" y="192568"/>
                  </a:lnTo>
                  <a:lnTo>
                    <a:pt x="212190" y="195847"/>
                  </a:lnTo>
                  <a:lnTo>
                    <a:pt x="215996" y="199026"/>
                  </a:lnTo>
                  <a:lnTo>
                    <a:pt x="222873" y="205203"/>
                  </a:lnTo>
                  <a:lnTo>
                    <a:pt x="232550" y="2143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Absorbing Reaction</a:t>
            </a:r>
            <a:endParaRPr lang="en-US" dirty="0"/>
          </a:p>
        </p:txBody>
      </p:sp>
      <p:pic>
        <p:nvPicPr>
          <p:cNvPr id="2050" name="Picture 2" descr="http://www.ekcsk12.org/faculty/acarr/images/chemregreview/EN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9545" y="1447800"/>
            <a:ext cx="6614455" cy="5105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25991" y="4411265"/>
            <a:ext cx="2651" cy="1"/>
          </a:xfrm>
          <a:custGeom>
            <a:avLst/>
            <a:gdLst/>
            <a:ahLst/>
            <a:cxnLst/>
            <a:rect l="0" t="0" r="0" b="0"/>
            <a:pathLst>
              <a:path w="2651" h="1">
                <a:moveTo>
                  <a:pt x="0" y="0"/>
                </a:moveTo>
                <a:lnTo>
                  <a:pt x="2650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55"/>
          <p:cNvSpPr/>
          <p:nvPr/>
        </p:nvSpPr>
        <p:spPr>
          <a:xfrm>
            <a:off x="922763" y="4259460"/>
            <a:ext cx="214662" cy="34479"/>
          </a:xfrm>
          <a:custGeom>
            <a:avLst/>
            <a:gdLst/>
            <a:ahLst/>
            <a:cxnLst/>
            <a:rect l="0" t="0" r="0" b="0"/>
            <a:pathLst>
              <a:path w="214662" h="34479">
                <a:moveTo>
                  <a:pt x="0" y="26790"/>
                </a:moveTo>
                <a:lnTo>
                  <a:pt x="26648" y="26790"/>
                </a:lnTo>
                <a:lnTo>
                  <a:pt x="32672" y="27782"/>
                </a:lnTo>
                <a:lnTo>
                  <a:pt x="39670" y="29435"/>
                </a:lnTo>
                <a:lnTo>
                  <a:pt x="47316" y="31530"/>
                </a:lnTo>
                <a:lnTo>
                  <a:pt x="55395" y="32926"/>
                </a:lnTo>
                <a:lnTo>
                  <a:pt x="63763" y="33857"/>
                </a:lnTo>
                <a:lnTo>
                  <a:pt x="72323" y="34478"/>
                </a:lnTo>
                <a:lnTo>
                  <a:pt x="80017" y="33900"/>
                </a:lnTo>
                <a:lnTo>
                  <a:pt x="87133" y="32521"/>
                </a:lnTo>
                <a:lnTo>
                  <a:pt x="93866" y="30611"/>
                </a:lnTo>
                <a:lnTo>
                  <a:pt x="101336" y="29337"/>
                </a:lnTo>
                <a:lnTo>
                  <a:pt x="109296" y="28488"/>
                </a:lnTo>
                <a:lnTo>
                  <a:pt x="117585" y="27922"/>
                </a:lnTo>
                <a:lnTo>
                  <a:pt x="126093" y="27544"/>
                </a:lnTo>
                <a:lnTo>
                  <a:pt x="143496" y="27125"/>
                </a:lnTo>
                <a:lnTo>
                  <a:pt x="152310" y="26021"/>
                </a:lnTo>
                <a:lnTo>
                  <a:pt x="161168" y="24293"/>
                </a:lnTo>
                <a:lnTo>
                  <a:pt x="170055" y="22148"/>
                </a:lnTo>
                <a:lnTo>
                  <a:pt x="177967" y="19727"/>
                </a:lnTo>
                <a:lnTo>
                  <a:pt x="185229" y="17120"/>
                </a:lnTo>
                <a:lnTo>
                  <a:pt x="192058" y="14390"/>
                </a:lnTo>
                <a:lnTo>
                  <a:pt x="197605" y="11578"/>
                </a:lnTo>
                <a:lnTo>
                  <a:pt x="202297" y="8711"/>
                </a:lnTo>
                <a:lnTo>
                  <a:pt x="2146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56"/>
          <p:cNvSpPr/>
          <p:nvPr/>
        </p:nvSpPr>
        <p:spPr>
          <a:xfrm>
            <a:off x="1531614" y="4205882"/>
            <a:ext cx="159780" cy="185714"/>
          </a:xfrm>
          <a:custGeom>
            <a:avLst/>
            <a:gdLst/>
            <a:ahLst/>
            <a:cxnLst/>
            <a:rect l="0" t="0" r="0" b="0"/>
            <a:pathLst>
              <a:path w="159780" h="185714">
                <a:moveTo>
                  <a:pt x="97742" y="26789"/>
                </a:moveTo>
                <a:lnTo>
                  <a:pt x="97742" y="18227"/>
                </a:lnTo>
                <a:lnTo>
                  <a:pt x="92993" y="17968"/>
                </a:lnTo>
                <a:lnTo>
                  <a:pt x="90041" y="17892"/>
                </a:lnTo>
                <a:lnTo>
                  <a:pt x="86700" y="20520"/>
                </a:lnTo>
                <a:lnTo>
                  <a:pt x="81903" y="24995"/>
                </a:lnTo>
                <a:lnTo>
                  <a:pt x="68074" y="38598"/>
                </a:lnTo>
                <a:lnTo>
                  <a:pt x="63057" y="43591"/>
                </a:lnTo>
                <a:lnTo>
                  <a:pt x="57724" y="47913"/>
                </a:lnTo>
                <a:lnTo>
                  <a:pt x="52181" y="51786"/>
                </a:lnTo>
                <a:lnTo>
                  <a:pt x="46498" y="55360"/>
                </a:lnTo>
                <a:lnTo>
                  <a:pt x="41716" y="59727"/>
                </a:lnTo>
                <a:lnTo>
                  <a:pt x="37533" y="64623"/>
                </a:lnTo>
                <a:lnTo>
                  <a:pt x="33752" y="69871"/>
                </a:lnTo>
                <a:lnTo>
                  <a:pt x="18933" y="91479"/>
                </a:lnTo>
                <a:lnTo>
                  <a:pt x="14395" y="98689"/>
                </a:lnTo>
                <a:lnTo>
                  <a:pt x="10375" y="105480"/>
                </a:lnTo>
                <a:lnTo>
                  <a:pt x="6702" y="111992"/>
                </a:lnTo>
                <a:lnTo>
                  <a:pt x="4253" y="118318"/>
                </a:lnTo>
                <a:lnTo>
                  <a:pt x="2620" y="124519"/>
                </a:lnTo>
                <a:lnTo>
                  <a:pt x="1532" y="130638"/>
                </a:lnTo>
                <a:lnTo>
                  <a:pt x="806" y="136702"/>
                </a:lnTo>
                <a:lnTo>
                  <a:pt x="323" y="142728"/>
                </a:lnTo>
                <a:lnTo>
                  <a:pt x="0" y="148730"/>
                </a:lnTo>
                <a:lnTo>
                  <a:pt x="779" y="153724"/>
                </a:lnTo>
                <a:lnTo>
                  <a:pt x="2292" y="158045"/>
                </a:lnTo>
                <a:lnTo>
                  <a:pt x="4295" y="161918"/>
                </a:lnTo>
                <a:lnTo>
                  <a:pt x="6623" y="165493"/>
                </a:lnTo>
                <a:lnTo>
                  <a:pt x="9169" y="168868"/>
                </a:lnTo>
                <a:lnTo>
                  <a:pt x="11861" y="172110"/>
                </a:lnTo>
                <a:lnTo>
                  <a:pt x="15643" y="175263"/>
                </a:lnTo>
                <a:lnTo>
                  <a:pt x="20152" y="178358"/>
                </a:lnTo>
                <a:lnTo>
                  <a:pt x="25145" y="181413"/>
                </a:lnTo>
                <a:lnTo>
                  <a:pt x="31455" y="183450"/>
                </a:lnTo>
                <a:lnTo>
                  <a:pt x="38644" y="184808"/>
                </a:lnTo>
                <a:lnTo>
                  <a:pt x="46417" y="185713"/>
                </a:lnTo>
                <a:lnTo>
                  <a:pt x="53587" y="185325"/>
                </a:lnTo>
                <a:lnTo>
                  <a:pt x="60355" y="184074"/>
                </a:lnTo>
                <a:lnTo>
                  <a:pt x="66855" y="182247"/>
                </a:lnTo>
                <a:lnTo>
                  <a:pt x="82026" y="177572"/>
                </a:lnTo>
                <a:lnTo>
                  <a:pt x="90246" y="174936"/>
                </a:lnTo>
                <a:lnTo>
                  <a:pt x="97714" y="172187"/>
                </a:lnTo>
                <a:lnTo>
                  <a:pt x="104679" y="169362"/>
                </a:lnTo>
                <a:lnTo>
                  <a:pt x="111311" y="166486"/>
                </a:lnTo>
                <a:lnTo>
                  <a:pt x="123980" y="160645"/>
                </a:lnTo>
                <a:lnTo>
                  <a:pt x="130140" y="157698"/>
                </a:lnTo>
                <a:lnTo>
                  <a:pt x="135242" y="153749"/>
                </a:lnTo>
                <a:lnTo>
                  <a:pt x="139636" y="149133"/>
                </a:lnTo>
                <a:lnTo>
                  <a:pt x="143560" y="144070"/>
                </a:lnTo>
                <a:lnTo>
                  <a:pt x="147169" y="138711"/>
                </a:lnTo>
                <a:lnTo>
                  <a:pt x="150569" y="133154"/>
                </a:lnTo>
                <a:lnTo>
                  <a:pt x="153830" y="127465"/>
                </a:lnTo>
                <a:lnTo>
                  <a:pt x="156004" y="121687"/>
                </a:lnTo>
                <a:lnTo>
                  <a:pt x="157453" y="115852"/>
                </a:lnTo>
                <a:lnTo>
                  <a:pt x="158419" y="109977"/>
                </a:lnTo>
                <a:lnTo>
                  <a:pt x="159063" y="104076"/>
                </a:lnTo>
                <a:lnTo>
                  <a:pt x="159493" y="98158"/>
                </a:lnTo>
                <a:lnTo>
                  <a:pt x="159779" y="92228"/>
                </a:lnTo>
                <a:lnTo>
                  <a:pt x="158976" y="86290"/>
                </a:lnTo>
                <a:lnTo>
                  <a:pt x="157447" y="80347"/>
                </a:lnTo>
                <a:lnTo>
                  <a:pt x="155434" y="74401"/>
                </a:lnTo>
                <a:lnTo>
                  <a:pt x="154091" y="68452"/>
                </a:lnTo>
                <a:lnTo>
                  <a:pt x="153196" y="62502"/>
                </a:lnTo>
                <a:lnTo>
                  <a:pt x="152600" y="56551"/>
                </a:lnTo>
                <a:lnTo>
                  <a:pt x="151208" y="50600"/>
                </a:lnTo>
                <a:lnTo>
                  <a:pt x="149287" y="44647"/>
                </a:lnTo>
                <a:lnTo>
                  <a:pt x="147012" y="38694"/>
                </a:lnTo>
                <a:lnTo>
                  <a:pt x="144502" y="33734"/>
                </a:lnTo>
                <a:lnTo>
                  <a:pt x="141834" y="29435"/>
                </a:lnTo>
                <a:lnTo>
                  <a:pt x="139063" y="25576"/>
                </a:lnTo>
                <a:lnTo>
                  <a:pt x="135227" y="22012"/>
                </a:lnTo>
                <a:lnTo>
                  <a:pt x="130682" y="18643"/>
                </a:lnTo>
                <a:lnTo>
                  <a:pt x="125665" y="15406"/>
                </a:lnTo>
                <a:lnTo>
                  <a:pt x="122320" y="12255"/>
                </a:lnTo>
                <a:lnTo>
                  <a:pt x="120090" y="9162"/>
                </a:lnTo>
                <a:lnTo>
                  <a:pt x="1156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7"/>
          <p:cNvSpPr/>
          <p:nvPr/>
        </p:nvSpPr>
        <p:spPr>
          <a:xfrm>
            <a:off x="1790352" y="4241601"/>
            <a:ext cx="143057" cy="160166"/>
          </a:xfrm>
          <a:custGeom>
            <a:avLst/>
            <a:gdLst/>
            <a:ahLst/>
            <a:cxnLst/>
            <a:rect l="0" t="0" r="0" b="0"/>
            <a:pathLst>
              <a:path w="143057" h="160166">
                <a:moveTo>
                  <a:pt x="8943" y="0"/>
                </a:moveTo>
                <a:lnTo>
                  <a:pt x="1242" y="0"/>
                </a:lnTo>
                <a:lnTo>
                  <a:pt x="828" y="992"/>
                </a:lnTo>
                <a:lnTo>
                  <a:pt x="368" y="4740"/>
                </a:lnTo>
                <a:lnTo>
                  <a:pt x="163" y="9713"/>
                </a:lnTo>
                <a:lnTo>
                  <a:pt x="48" y="18092"/>
                </a:lnTo>
                <a:lnTo>
                  <a:pt x="0" y="94056"/>
                </a:lnTo>
                <a:lnTo>
                  <a:pt x="993" y="100407"/>
                </a:lnTo>
                <a:lnTo>
                  <a:pt x="2650" y="106626"/>
                </a:lnTo>
                <a:lnTo>
                  <a:pt x="4748" y="112756"/>
                </a:lnTo>
                <a:lnTo>
                  <a:pt x="7140" y="118827"/>
                </a:lnTo>
                <a:lnTo>
                  <a:pt x="9729" y="124859"/>
                </a:lnTo>
                <a:lnTo>
                  <a:pt x="12448" y="130864"/>
                </a:lnTo>
                <a:lnTo>
                  <a:pt x="15256" y="135860"/>
                </a:lnTo>
                <a:lnTo>
                  <a:pt x="18120" y="140183"/>
                </a:lnTo>
                <a:lnTo>
                  <a:pt x="21025" y="144057"/>
                </a:lnTo>
                <a:lnTo>
                  <a:pt x="23954" y="147632"/>
                </a:lnTo>
                <a:lnTo>
                  <a:pt x="26901" y="151007"/>
                </a:lnTo>
                <a:lnTo>
                  <a:pt x="29859" y="154249"/>
                </a:lnTo>
                <a:lnTo>
                  <a:pt x="33819" y="156411"/>
                </a:lnTo>
                <a:lnTo>
                  <a:pt x="38447" y="157852"/>
                </a:lnTo>
                <a:lnTo>
                  <a:pt x="43519" y="158813"/>
                </a:lnTo>
                <a:lnTo>
                  <a:pt x="48888" y="159454"/>
                </a:lnTo>
                <a:lnTo>
                  <a:pt x="54456" y="159880"/>
                </a:lnTo>
                <a:lnTo>
                  <a:pt x="60155" y="160165"/>
                </a:lnTo>
                <a:lnTo>
                  <a:pt x="65942" y="159362"/>
                </a:lnTo>
                <a:lnTo>
                  <a:pt x="71787" y="157835"/>
                </a:lnTo>
                <a:lnTo>
                  <a:pt x="77672" y="155825"/>
                </a:lnTo>
                <a:lnTo>
                  <a:pt x="83583" y="154485"/>
                </a:lnTo>
                <a:lnTo>
                  <a:pt x="89511" y="153591"/>
                </a:lnTo>
                <a:lnTo>
                  <a:pt x="95451" y="152996"/>
                </a:lnTo>
                <a:lnTo>
                  <a:pt x="101398" y="150614"/>
                </a:lnTo>
                <a:lnTo>
                  <a:pt x="107350" y="147042"/>
                </a:lnTo>
                <a:lnTo>
                  <a:pt x="113306" y="142677"/>
                </a:lnTo>
                <a:lnTo>
                  <a:pt x="118270" y="137782"/>
                </a:lnTo>
                <a:lnTo>
                  <a:pt x="122574" y="132534"/>
                </a:lnTo>
                <a:lnTo>
                  <a:pt x="126436" y="127051"/>
                </a:lnTo>
                <a:lnTo>
                  <a:pt x="130005" y="121412"/>
                </a:lnTo>
                <a:lnTo>
                  <a:pt x="133379" y="115668"/>
                </a:lnTo>
                <a:lnTo>
                  <a:pt x="136621" y="109854"/>
                </a:lnTo>
                <a:lnTo>
                  <a:pt x="138783" y="103002"/>
                </a:lnTo>
                <a:lnTo>
                  <a:pt x="140224" y="95457"/>
                </a:lnTo>
                <a:lnTo>
                  <a:pt x="141185" y="87450"/>
                </a:lnTo>
                <a:lnTo>
                  <a:pt x="141825" y="80129"/>
                </a:lnTo>
                <a:lnTo>
                  <a:pt x="142252" y="73262"/>
                </a:lnTo>
                <a:lnTo>
                  <a:pt x="142727" y="60343"/>
                </a:lnTo>
                <a:lnTo>
                  <a:pt x="143056" y="34613"/>
                </a:lnTo>
                <a:lnTo>
                  <a:pt x="142079" y="31013"/>
                </a:lnTo>
                <a:lnTo>
                  <a:pt x="140434" y="27620"/>
                </a:lnTo>
                <a:lnTo>
                  <a:pt x="134162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58"/>
          <p:cNvSpPr/>
          <p:nvPr/>
        </p:nvSpPr>
        <p:spPr>
          <a:xfrm>
            <a:off x="2005013" y="4190346"/>
            <a:ext cx="178884" cy="229850"/>
          </a:xfrm>
          <a:custGeom>
            <a:avLst/>
            <a:gdLst/>
            <a:ahLst/>
            <a:cxnLst/>
            <a:rect l="0" t="0" r="0" b="0"/>
            <a:pathLst>
              <a:path w="178884" h="229850">
                <a:moveTo>
                  <a:pt x="0" y="78044"/>
                </a:moveTo>
                <a:lnTo>
                  <a:pt x="0" y="107933"/>
                </a:lnTo>
                <a:lnTo>
                  <a:pt x="993" y="111860"/>
                </a:lnTo>
                <a:lnTo>
                  <a:pt x="2650" y="116463"/>
                </a:lnTo>
                <a:lnTo>
                  <a:pt x="4748" y="121516"/>
                </a:lnTo>
                <a:lnTo>
                  <a:pt x="6146" y="125877"/>
                </a:lnTo>
                <a:lnTo>
                  <a:pt x="7079" y="129776"/>
                </a:lnTo>
                <a:lnTo>
                  <a:pt x="7701" y="133368"/>
                </a:lnTo>
                <a:lnTo>
                  <a:pt x="9109" y="137747"/>
                </a:lnTo>
                <a:lnTo>
                  <a:pt x="11041" y="142650"/>
                </a:lnTo>
                <a:lnTo>
                  <a:pt x="13323" y="147905"/>
                </a:lnTo>
                <a:lnTo>
                  <a:pt x="14845" y="153391"/>
                </a:lnTo>
                <a:lnTo>
                  <a:pt x="15859" y="159033"/>
                </a:lnTo>
                <a:lnTo>
                  <a:pt x="16536" y="164779"/>
                </a:lnTo>
                <a:lnTo>
                  <a:pt x="16986" y="170594"/>
                </a:lnTo>
                <a:lnTo>
                  <a:pt x="17287" y="176455"/>
                </a:lnTo>
                <a:lnTo>
                  <a:pt x="17487" y="182347"/>
                </a:lnTo>
                <a:lnTo>
                  <a:pt x="18614" y="187267"/>
                </a:lnTo>
                <a:lnTo>
                  <a:pt x="20360" y="191539"/>
                </a:lnTo>
                <a:lnTo>
                  <a:pt x="22517" y="195379"/>
                </a:lnTo>
                <a:lnTo>
                  <a:pt x="24914" y="202292"/>
                </a:lnTo>
                <a:lnTo>
                  <a:pt x="26799" y="211821"/>
                </a:lnTo>
                <a:lnTo>
                  <a:pt x="26830" y="194805"/>
                </a:lnTo>
                <a:lnTo>
                  <a:pt x="25836" y="189619"/>
                </a:lnTo>
                <a:lnTo>
                  <a:pt x="24180" y="184178"/>
                </a:lnTo>
                <a:lnTo>
                  <a:pt x="22083" y="178566"/>
                </a:lnTo>
                <a:lnTo>
                  <a:pt x="21678" y="171847"/>
                </a:lnTo>
                <a:lnTo>
                  <a:pt x="22403" y="164392"/>
                </a:lnTo>
                <a:lnTo>
                  <a:pt x="23879" y="156446"/>
                </a:lnTo>
                <a:lnTo>
                  <a:pt x="24863" y="148171"/>
                </a:lnTo>
                <a:lnTo>
                  <a:pt x="25520" y="139678"/>
                </a:lnTo>
                <a:lnTo>
                  <a:pt x="25957" y="131040"/>
                </a:lnTo>
                <a:lnTo>
                  <a:pt x="26443" y="113504"/>
                </a:lnTo>
                <a:lnTo>
                  <a:pt x="26573" y="104660"/>
                </a:lnTo>
                <a:lnTo>
                  <a:pt x="27653" y="96780"/>
                </a:lnTo>
                <a:lnTo>
                  <a:pt x="29367" y="89543"/>
                </a:lnTo>
                <a:lnTo>
                  <a:pt x="39258" y="58929"/>
                </a:lnTo>
                <a:lnTo>
                  <a:pt x="41079" y="51410"/>
                </a:lnTo>
                <a:lnTo>
                  <a:pt x="42293" y="44413"/>
                </a:lnTo>
                <a:lnTo>
                  <a:pt x="43102" y="37764"/>
                </a:lnTo>
                <a:lnTo>
                  <a:pt x="45629" y="31347"/>
                </a:lnTo>
                <a:lnTo>
                  <a:pt x="49301" y="25085"/>
                </a:lnTo>
                <a:lnTo>
                  <a:pt x="53737" y="18925"/>
                </a:lnTo>
                <a:lnTo>
                  <a:pt x="57689" y="13827"/>
                </a:lnTo>
                <a:lnTo>
                  <a:pt x="61316" y="9436"/>
                </a:lnTo>
                <a:lnTo>
                  <a:pt x="64728" y="5516"/>
                </a:lnTo>
                <a:lnTo>
                  <a:pt x="67997" y="2903"/>
                </a:lnTo>
                <a:lnTo>
                  <a:pt x="71170" y="1161"/>
                </a:lnTo>
                <a:lnTo>
                  <a:pt x="74279" y="0"/>
                </a:lnTo>
                <a:lnTo>
                  <a:pt x="78339" y="218"/>
                </a:lnTo>
                <a:lnTo>
                  <a:pt x="83034" y="1355"/>
                </a:lnTo>
                <a:lnTo>
                  <a:pt x="88151" y="3106"/>
                </a:lnTo>
                <a:lnTo>
                  <a:pt x="92557" y="5265"/>
                </a:lnTo>
                <a:lnTo>
                  <a:pt x="96487" y="7696"/>
                </a:lnTo>
                <a:lnTo>
                  <a:pt x="100101" y="10309"/>
                </a:lnTo>
                <a:lnTo>
                  <a:pt x="104499" y="13044"/>
                </a:lnTo>
                <a:lnTo>
                  <a:pt x="109418" y="15859"/>
                </a:lnTo>
                <a:lnTo>
                  <a:pt x="114684" y="18728"/>
                </a:lnTo>
                <a:lnTo>
                  <a:pt x="119189" y="22625"/>
                </a:lnTo>
                <a:lnTo>
                  <a:pt x="123186" y="27208"/>
                </a:lnTo>
                <a:lnTo>
                  <a:pt x="126845" y="32247"/>
                </a:lnTo>
                <a:lnTo>
                  <a:pt x="130278" y="37591"/>
                </a:lnTo>
                <a:lnTo>
                  <a:pt x="133560" y="43138"/>
                </a:lnTo>
                <a:lnTo>
                  <a:pt x="136742" y="48820"/>
                </a:lnTo>
                <a:lnTo>
                  <a:pt x="142928" y="60426"/>
                </a:lnTo>
                <a:lnTo>
                  <a:pt x="145969" y="66298"/>
                </a:lnTo>
                <a:lnTo>
                  <a:pt x="147996" y="73190"/>
                </a:lnTo>
                <a:lnTo>
                  <a:pt x="149348" y="80761"/>
                </a:lnTo>
                <a:lnTo>
                  <a:pt x="150249" y="88786"/>
                </a:lnTo>
                <a:lnTo>
                  <a:pt x="151843" y="97111"/>
                </a:lnTo>
                <a:lnTo>
                  <a:pt x="153900" y="105639"/>
                </a:lnTo>
                <a:lnTo>
                  <a:pt x="156265" y="114300"/>
                </a:lnTo>
                <a:lnTo>
                  <a:pt x="157841" y="123050"/>
                </a:lnTo>
                <a:lnTo>
                  <a:pt x="158893" y="131861"/>
                </a:lnTo>
                <a:lnTo>
                  <a:pt x="159593" y="140711"/>
                </a:lnTo>
                <a:lnTo>
                  <a:pt x="161054" y="148596"/>
                </a:lnTo>
                <a:lnTo>
                  <a:pt x="163022" y="155836"/>
                </a:lnTo>
                <a:lnTo>
                  <a:pt x="165328" y="162647"/>
                </a:lnTo>
                <a:lnTo>
                  <a:pt x="166865" y="170165"/>
                </a:lnTo>
                <a:lnTo>
                  <a:pt x="167889" y="178153"/>
                </a:lnTo>
                <a:lnTo>
                  <a:pt x="168573" y="186455"/>
                </a:lnTo>
                <a:lnTo>
                  <a:pt x="170022" y="193975"/>
                </a:lnTo>
                <a:lnTo>
                  <a:pt x="171982" y="200972"/>
                </a:lnTo>
                <a:lnTo>
                  <a:pt x="174282" y="207621"/>
                </a:lnTo>
                <a:lnTo>
                  <a:pt x="175816" y="213046"/>
                </a:lnTo>
                <a:lnTo>
                  <a:pt x="176839" y="217655"/>
                </a:lnTo>
                <a:lnTo>
                  <a:pt x="178883" y="2298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59"/>
          <p:cNvSpPr/>
          <p:nvPr/>
        </p:nvSpPr>
        <p:spPr>
          <a:xfrm>
            <a:off x="2237562" y="4179093"/>
            <a:ext cx="169941" cy="17861"/>
          </a:xfrm>
          <a:custGeom>
            <a:avLst/>
            <a:gdLst/>
            <a:ahLst/>
            <a:cxnLst/>
            <a:rect l="0" t="0" r="0" b="0"/>
            <a:pathLst>
              <a:path w="169941" h="17861">
                <a:moveTo>
                  <a:pt x="0" y="0"/>
                </a:moveTo>
                <a:lnTo>
                  <a:pt x="26907" y="0"/>
                </a:lnTo>
                <a:lnTo>
                  <a:pt x="32845" y="992"/>
                </a:lnTo>
                <a:lnTo>
                  <a:pt x="39785" y="2646"/>
                </a:lnTo>
                <a:lnTo>
                  <a:pt x="47393" y="4741"/>
                </a:lnTo>
                <a:lnTo>
                  <a:pt x="56440" y="6137"/>
                </a:lnTo>
                <a:lnTo>
                  <a:pt x="66447" y="7068"/>
                </a:lnTo>
                <a:lnTo>
                  <a:pt x="77094" y="7689"/>
                </a:lnTo>
                <a:lnTo>
                  <a:pt x="87172" y="9094"/>
                </a:lnTo>
                <a:lnTo>
                  <a:pt x="96873" y="11024"/>
                </a:lnTo>
                <a:lnTo>
                  <a:pt x="106322" y="13303"/>
                </a:lnTo>
                <a:lnTo>
                  <a:pt x="115602" y="14821"/>
                </a:lnTo>
                <a:lnTo>
                  <a:pt x="124770" y="15835"/>
                </a:lnTo>
                <a:lnTo>
                  <a:pt x="133864" y="16510"/>
                </a:lnTo>
                <a:lnTo>
                  <a:pt x="141914" y="16959"/>
                </a:lnTo>
                <a:lnTo>
                  <a:pt x="16994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60"/>
          <p:cNvSpPr/>
          <p:nvPr/>
        </p:nvSpPr>
        <p:spPr>
          <a:xfrm>
            <a:off x="3105150" y="4321968"/>
            <a:ext cx="196773" cy="1"/>
          </a:xfrm>
          <a:custGeom>
            <a:avLst/>
            <a:gdLst/>
            <a:ahLst/>
            <a:cxnLst/>
            <a:rect l="0" t="0" r="0" b="0"/>
            <a:pathLst>
              <a:path w="196773" h="1">
                <a:moveTo>
                  <a:pt x="0" y="0"/>
                </a:moveTo>
                <a:lnTo>
                  <a:pt x="1967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61"/>
          <p:cNvSpPr/>
          <p:nvPr/>
        </p:nvSpPr>
        <p:spPr>
          <a:xfrm>
            <a:off x="950121" y="4527542"/>
            <a:ext cx="348141" cy="606290"/>
          </a:xfrm>
          <a:custGeom>
            <a:avLst/>
            <a:gdLst/>
            <a:ahLst/>
            <a:cxnLst/>
            <a:rect l="0" t="0" r="0" b="0"/>
            <a:pathLst>
              <a:path w="348141" h="606290">
                <a:moveTo>
                  <a:pt x="79972" y="142684"/>
                </a:moveTo>
                <a:lnTo>
                  <a:pt x="75224" y="147424"/>
                </a:lnTo>
                <a:lnTo>
                  <a:pt x="71838" y="148821"/>
                </a:lnTo>
                <a:lnTo>
                  <a:pt x="62775" y="150373"/>
                </a:lnTo>
                <a:lnTo>
                  <a:pt x="59563" y="151778"/>
                </a:lnTo>
                <a:lnTo>
                  <a:pt x="57422" y="153708"/>
                </a:lnTo>
                <a:lnTo>
                  <a:pt x="55995" y="155987"/>
                </a:lnTo>
                <a:lnTo>
                  <a:pt x="49108" y="161164"/>
                </a:lnTo>
                <a:lnTo>
                  <a:pt x="40416" y="166773"/>
                </a:lnTo>
                <a:lnTo>
                  <a:pt x="33241" y="172573"/>
                </a:lnTo>
                <a:lnTo>
                  <a:pt x="23613" y="186156"/>
                </a:lnTo>
                <a:lnTo>
                  <a:pt x="14467" y="202749"/>
                </a:lnTo>
                <a:lnTo>
                  <a:pt x="5463" y="220232"/>
                </a:lnTo>
                <a:lnTo>
                  <a:pt x="2136" y="232051"/>
                </a:lnTo>
                <a:lnTo>
                  <a:pt x="263" y="249861"/>
                </a:lnTo>
                <a:lnTo>
                  <a:pt x="0" y="255807"/>
                </a:lnTo>
                <a:lnTo>
                  <a:pt x="2358" y="267706"/>
                </a:lnTo>
                <a:lnTo>
                  <a:pt x="9273" y="285561"/>
                </a:lnTo>
                <a:lnTo>
                  <a:pt x="14762" y="296474"/>
                </a:lnTo>
                <a:lnTo>
                  <a:pt x="23438" y="308196"/>
                </a:lnTo>
                <a:lnTo>
                  <a:pt x="29339" y="314802"/>
                </a:lnTo>
                <a:lnTo>
                  <a:pt x="37924" y="321046"/>
                </a:lnTo>
                <a:lnTo>
                  <a:pt x="42996" y="324099"/>
                </a:lnTo>
                <a:lnTo>
                  <a:pt x="48365" y="326136"/>
                </a:lnTo>
                <a:lnTo>
                  <a:pt x="53932" y="327493"/>
                </a:lnTo>
                <a:lnTo>
                  <a:pt x="59631" y="328398"/>
                </a:lnTo>
                <a:lnTo>
                  <a:pt x="65417" y="329001"/>
                </a:lnTo>
                <a:lnTo>
                  <a:pt x="71263" y="329403"/>
                </a:lnTo>
                <a:lnTo>
                  <a:pt x="77148" y="329671"/>
                </a:lnTo>
                <a:lnTo>
                  <a:pt x="91636" y="329970"/>
                </a:lnTo>
                <a:lnTo>
                  <a:pt x="99674" y="330048"/>
                </a:lnTo>
                <a:lnTo>
                  <a:pt x="107020" y="329109"/>
                </a:lnTo>
                <a:lnTo>
                  <a:pt x="113905" y="327491"/>
                </a:lnTo>
                <a:lnTo>
                  <a:pt x="120483" y="325420"/>
                </a:lnTo>
                <a:lnTo>
                  <a:pt x="126855" y="323047"/>
                </a:lnTo>
                <a:lnTo>
                  <a:pt x="133091" y="320473"/>
                </a:lnTo>
                <a:lnTo>
                  <a:pt x="139236" y="317765"/>
                </a:lnTo>
                <a:lnTo>
                  <a:pt x="144327" y="313975"/>
                </a:lnTo>
                <a:lnTo>
                  <a:pt x="152633" y="304472"/>
                </a:lnTo>
                <a:lnTo>
                  <a:pt x="162287" y="293634"/>
                </a:lnTo>
                <a:lnTo>
                  <a:pt x="172210" y="282203"/>
                </a:lnTo>
                <a:lnTo>
                  <a:pt x="179932" y="270507"/>
                </a:lnTo>
                <a:lnTo>
                  <a:pt x="189867" y="252767"/>
                </a:lnTo>
                <a:lnTo>
                  <a:pt x="193412" y="238243"/>
                </a:lnTo>
                <a:lnTo>
                  <a:pt x="194357" y="230202"/>
                </a:lnTo>
                <a:lnTo>
                  <a:pt x="192757" y="215977"/>
                </a:lnTo>
                <a:lnTo>
                  <a:pt x="188733" y="203040"/>
                </a:lnTo>
                <a:lnTo>
                  <a:pt x="180881" y="185593"/>
                </a:lnTo>
                <a:lnTo>
                  <a:pt x="175173" y="177299"/>
                </a:lnTo>
                <a:lnTo>
                  <a:pt x="166674" y="170305"/>
                </a:lnTo>
                <a:lnTo>
                  <a:pt x="157265" y="163890"/>
                </a:lnTo>
                <a:lnTo>
                  <a:pt x="149770" y="157731"/>
                </a:lnTo>
                <a:lnTo>
                  <a:pt x="145387" y="155692"/>
                </a:lnTo>
                <a:lnTo>
                  <a:pt x="135215" y="153426"/>
                </a:lnTo>
                <a:lnTo>
                  <a:pt x="126720" y="152419"/>
                </a:lnTo>
                <a:lnTo>
                  <a:pt x="118638" y="151972"/>
                </a:lnTo>
                <a:lnTo>
                  <a:pt x="108420" y="151773"/>
                </a:lnTo>
                <a:lnTo>
                  <a:pt x="103907" y="152712"/>
                </a:lnTo>
                <a:lnTo>
                  <a:pt x="92806" y="157782"/>
                </a:lnTo>
                <a:lnTo>
                  <a:pt x="86339" y="159316"/>
                </a:lnTo>
                <a:lnTo>
                  <a:pt x="80152" y="162643"/>
                </a:lnTo>
                <a:lnTo>
                  <a:pt x="77111" y="164920"/>
                </a:lnTo>
                <a:lnTo>
                  <a:pt x="75083" y="167430"/>
                </a:lnTo>
                <a:lnTo>
                  <a:pt x="73732" y="170095"/>
                </a:lnTo>
                <a:lnTo>
                  <a:pt x="72830" y="172864"/>
                </a:lnTo>
                <a:lnTo>
                  <a:pt x="73223" y="174710"/>
                </a:lnTo>
                <a:lnTo>
                  <a:pt x="74480" y="175941"/>
                </a:lnTo>
                <a:lnTo>
                  <a:pt x="78888" y="177916"/>
                </a:lnTo>
                <a:lnTo>
                  <a:pt x="87892" y="178307"/>
                </a:lnTo>
                <a:lnTo>
                  <a:pt x="123148" y="178399"/>
                </a:lnTo>
                <a:lnTo>
                  <a:pt x="128632" y="177408"/>
                </a:lnTo>
                <a:lnTo>
                  <a:pt x="134276" y="175755"/>
                </a:lnTo>
                <a:lnTo>
                  <a:pt x="146841" y="171273"/>
                </a:lnTo>
                <a:lnTo>
                  <a:pt x="162363" y="165973"/>
                </a:lnTo>
                <a:lnTo>
                  <a:pt x="168689" y="162179"/>
                </a:lnTo>
                <a:lnTo>
                  <a:pt x="183334" y="148350"/>
                </a:lnTo>
                <a:lnTo>
                  <a:pt x="194152" y="140903"/>
                </a:lnTo>
                <a:lnTo>
                  <a:pt x="216165" y="126392"/>
                </a:lnTo>
                <a:lnTo>
                  <a:pt x="223439" y="119916"/>
                </a:lnTo>
                <a:lnTo>
                  <a:pt x="230276" y="112623"/>
                </a:lnTo>
                <a:lnTo>
                  <a:pt x="236822" y="104784"/>
                </a:lnTo>
                <a:lnTo>
                  <a:pt x="244166" y="97573"/>
                </a:lnTo>
                <a:lnTo>
                  <a:pt x="252045" y="90782"/>
                </a:lnTo>
                <a:lnTo>
                  <a:pt x="260278" y="84270"/>
                </a:lnTo>
                <a:lnTo>
                  <a:pt x="266761" y="77945"/>
                </a:lnTo>
                <a:lnTo>
                  <a:pt x="276614" y="65624"/>
                </a:lnTo>
                <a:lnTo>
                  <a:pt x="286956" y="53534"/>
                </a:lnTo>
                <a:lnTo>
                  <a:pt x="292497" y="47532"/>
                </a:lnTo>
                <a:lnTo>
                  <a:pt x="298178" y="42538"/>
                </a:lnTo>
                <a:lnTo>
                  <a:pt x="303953" y="38217"/>
                </a:lnTo>
                <a:lnTo>
                  <a:pt x="309791" y="34344"/>
                </a:lnTo>
                <a:lnTo>
                  <a:pt x="318927" y="24749"/>
                </a:lnTo>
                <a:lnTo>
                  <a:pt x="329658" y="10836"/>
                </a:lnTo>
                <a:lnTo>
                  <a:pt x="332890" y="7161"/>
                </a:lnTo>
                <a:lnTo>
                  <a:pt x="336039" y="4710"/>
                </a:lnTo>
                <a:lnTo>
                  <a:pt x="346488" y="454"/>
                </a:lnTo>
                <a:lnTo>
                  <a:pt x="347762" y="0"/>
                </a:lnTo>
                <a:lnTo>
                  <a:pt x="348060" y="2540"/>
                </a:lnTo>
                <a:lnTo>
                  <a:pt x="348140" y="4606"/>
                </a:lnTo>
                <a:lnTo>
                  <a:pt x="347199" y="6976"/>
                </a:lnTo>
                <a:lnTo>
                  <a:pt x="343503" y="12254"/>
                </a:lnTo>
                <a:lnTo>
                  <a:pt x="341199" y="23199"/>
                </a:lnTo>
                <a:lnTo>
                  <a:pt x="340584" y="30285"/>
                </a:lnTo>
                <a:lnTo>
                  <a:pt x="334601" y="46096"/>
                </a:lnTo>
                <a:lnTo>
                  <a:pt x="326310" y="64037"/>
                </a:lnTo>
                <a:lnTo>
                  <a:pt x="322707" y="74378"/>
                </a:lnTo>
                <a:lnTo>
                  <a:pt x="319312" y="85241"/>
                </a:lnTo>
                <a:lnTo>
                  <a:pt x="315061" y="96450"/>
                </a:lnTo>
                <a:lnTo>
                  <a:pt x="310240" y="107893"/>
                </a:lnTo>
                <a:lnTo>
                  <a:pt x="305038" y="119490"/>
                </a:lnTo>
                <a:lnTo>
                  <a:pt x="300576" y="132183"/>
                </a:lnTo>
                <a:lnTo>
                  <a:pt x="296607" y="145605"/>
                </a:lnTo>
                <a:lnTo>
                  <a:pt x="292968" y="159514"/>
                </a:lnTo>
                <a:lnTo>
                  <a:pt x="289548" y="174740"/>
                </a:lnTo>
                <a:lnTo>
                  <a:pt x="273879" y="254723"/>
                </a:lnTo>
                <a:lnTo>
                  <a:pt x="264854" y="304865"/>
                </a:lnTo>
                <a:lnTo>
                  <a:pt x="262855" y="322242"/>
                </a:lnTo>
                <a:lnTo>
                  <a:pt x="261522" y="339780"/>
                </a:lnTo>
                <a:lnTo>
                  <a:pt x="260634" y="357425"/>
                </a:lnTo>
                <a:lnTo>
                  <a:pt x="259646" y="390260"/>
                </a:lnTo>
                <a:lnTo>
                  <a:pt x="259383" y="405961"/>
                </a:lnTo>
                <a:lnTo>
                  <a:pt x="260201" y="421390"/>
                </a:lnTo>
                <a:lnTo>
                  <a:pt x="261741" y="436636"/>
                </a:lnTo>
                <a:lnTo>
                  <a:pt x="263761" y="451762"/>
                </a:lnTo>
                <a:lnTo>
                  <a:pt x="265108" y="465814"/>
                </a:lnTo>
                <a:lnTo>
                  <a:pt x="266005" y="479151"/>
                </a:lnTo>
                <a:lnTo>
                  <a:pt x="266604" y="492011"/>
                </a:lnTo>
                <a:lnTo>
                  <a:pt x="267996" y="504553"/>
                </a:lnTo>
                <a:lnTo>
                  <a:pt x="269919" y="516883"/>
                </a:lnTo>
                <a:lnTo>
                  <a:pt x="272194" y="529072"/>
                </a:lnTo>
                <a:lnTo>
                  <a:pt x="274705" y="540175"/>
                </a:lnTo>
                <a:lnTo>
                  <a:pt x="277373" y="550553"/>
                </a:lnTo>
                <a:lnTo>
                  <a:pt x="282987" y="569029"/>
                </a:lnTo>
                <a:lnTo>
                  <a:pt x="288795" y="583856"/>
                </a:lnTo>
                <a:lnTo>
                  <a:pt x="297652" y="598619"/>
                </a:lnTo>
                <a:lnTo>
                  <a:pt x="300621" y="601422"/>
                </a:lnTo>
                <a:lnTo>
                  <a:pt x="303594" y="603291"/>
                </a:lnTo>
                <a:lnTo>
                  <a:pt x="309548" y="605367"/>
                </a:lnTo>
                <a:lnTo>
                  <a:pt x="315507" y="606289"/>
                </a:lnTo>
                <a:lnTo>
                  <a:pt x="317493" y="605543"/>
                </a:lnTo>
                <a:lnTo>
                  <a:pt x="318817" y="604054"/>
                </a:lnTo>
                <a:lnTo>
                  <a:pt x="325691" y="589794"/>
                </a:lnTo>
                <a:lnTo>
                  <a:pt x="333760" y="573589"/>
                </a:lnTo>
                <a:lnTo>
                  <a:pt x="336868" y="559424"/>
                </a:lnTo>
                <a:lnTo>
                  <a:pt x="339243" y="542214"/>
                </a:lnTo>
                <a:lnTo>
                  <a:pt x="341268" y="532069"/>
                </a:lnTo>
                <a:lnTo>
                  <a:pt x="343612" y="521336"/>
                </a:lnTo>
                <a:lnTo>
                  <a:pt x="344180" y="511205"/>
                </a:lnTo>
                <a:lnTo>
                  <a:pt x="343565" y="501474"/>
                </a:lnTo>
                <a:lnTo>
                  <a:pt x="342162" y="492010"/>
                </a:lnTo>
                <a:lnTo>
                  <a:pt x="341226" y="481732"/>
                </a:lnTo>
                <a:lnTo>
                  <a:pt x="340602" y="470912"/>
                </a:lnTo>
                <a:lnTo>
                  <a:pt x="340186" y="459729"/>
                </a:lnTo>
                <a:lnTo>
                  <a:pt x="338915" y="449298"/>
                </a:lnTo>
                <a:lnTo>
                  <a:pt x="337074" y="439367"/>
                </a:lnTo>
                <a:lnTo>
                  <a:pt x="334853" y="429769"/>
                </a:lnTo>
                <a:lnTo>
                  <a:pt x="329734" y="411168"/>
                </a:lnTo>
                <a:lnTo>
                  <a:pt x="325141" y="392979"/>
                </a:lnTo>
                <a:lnTo>
                  <a:pt x="323100" y="374973"/>
                </a:lnTo>
                <a:lnTo>
                  <a:pt x="319574" y="367989"/>
                </a:lnTo>
                <a:lnTo>
                  <a:pt x="314242" y="362340"/>
                </a:lnTo>
                <a:lnTo>
                  <a:pt x="307706" y="357582"/>
                </a:lnTo>
                <a:lnTo>
                  <a:pt x="301361" y="352426"/>
                </a:lnTo>
                <a:lnTo>
                  <a:pt x="295143" y="347005"/>
                </a:lnTo>
                <a:lnTo>
                  <a:pt x="289010" y="341406"/>
                </a:lnTo>
                <a:lnTo>
                  <a:pt x="282934" y="336681"/>
                </a:lnTo>
                <a:lnTo>
                  <a:pt x="276896" y="332539"/>
                </a:lnTo>
                <a:lnTo>
                  <a:pt x="270883" y="328785"/>
                </a:lnTo>
                <a:lnTo>
                  <a:pt x="263893" y="326283"/>
                </a:lnTo>
                <a:lnTo>
                  <a:pt x="256251" y="324614"/>
                </a:lnTo>
                <a:lnTo>
                  <a:pt x="248176" y="323502"/>
                </a:lnTo>
                <a:lnTo>
                  <a:pt x="240804" y="323753"/>
                </a:lnTo>
                <a:lnTo>
                  <a:pt x="233902" y="324912"/>
                </a:lnTo>
                <a:lnTo>
                  <a:pt x="227313" y="326677"/>
                </a:lnTo>
                <a:lnTo>
                  <a:pt x="220933" y="327854"/>
                </a:lnTo>
                <a:lnTo>
                  <a:pt x="214692" y="328638"/>
                </a:lnTo>
                <a:lnTo>
                  <a:pt x="208544" y="329161"/>
                </a:lnTo>
                <a:lnTo>
                  <a:pt x="203451" y="330502"/>
                </a:lnTo>
                <a:lnTo>
                  <a:pt x="195142" y="334638"/>
                </a:lnTo>
                <a:lnTo>
                  <a:pt x="184878" y="342545"/>
                </a:lnTo>
                <a:lnTo>
                  <a:pt x="182705" y="345378"/>
                </a:lnTo>
                <a:lnTo>
                  <a:pt x="180290" y="351171"/>
                </a:lnTo>
                <a:lnTo>
                  <a:pt x="178931" y="360011"/>
                </a:lnTo>
                <a:lnTo>
                  <a:pt x="181263" y="368589"/>
                </a:lnTo>
                <a:lnTo>
                  <a:pt x="185612" y="378024"/>
                </a:lnTo>
                <a:lnTo>
                  <a:pt x="190858" y="385524"/>
                </a:lnTo>
                <a:lnTo>
                  <a:pt x="199152" y="392165"/>
                </a:lnTo>
                <a:lnTo>
                  <a:pt x="208470" y="397431"/>
                </a:lnTo>
                <a:lnTo>
                  <a:pt x="212346" y="398836"/>
                </a:lnTo>
                <a:lnTo>
                  <a:pt x="223080" y="4016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62"/>
          <p:cNvSpPr/>
          <p:nvPr/>
        </p:nvSpPr>
        <p:spPr>
          <a:xfrm>
            <a:off x="1602526" y="4545491"/>
            <a:ext cx="357766" cy="401556"/>
          </a:xfrm>
          <a:custGeom>
            <a:avLst/>
            <a:gdLst/>
            <a:ahLst/>
            <a:cxnLst/>
            <a:rect l="0" t="0" r="0" b="0"/>
            <a:pathLst>
              <a:path w="357766" h="401556">
                <a:moveTo>
                  <a:pt x="8941" y="97946"/>
                </a:moveTo>
                <a:lnTo>
                  <a:pt x="8941" y="171207"/>
                </a:lnTo>
                <a:lnTo>
                  <a:pt x="7947" y="180521"/>
                </a:lnTo>
                <a:lnTo>
                  <a:pt x="6291" y="190699"/>
                </a:lnTo>
                <a:lnTo>
                  <a:pt x="4193" y="201453"/>
                </a:lnTo>
                <a:lnTo>
                  <a:pt x="2795" y="211600"/>
                </a:lnTo>
                <a:lnTo>
                  <a:pt x="1862" y="221340"/>
                </a:lnTo>
                <a:lnTo>
                  <a:pt x="1241" y="230810"/>
                </a:lnTo>
                <a:lnTo>
                  <a:pt x="826" y="240100"/>
                </a:lnTo>
                <a:lnTo>
                  <a:pt x="365" y="258360"/>
                </a:lnTo>
                <a:lnTo>
                  <a:pt x="0" y="361352"/>
                </a:lnTo>
                <a:lnTo>
                  <a:pt x="993" y="366816"/>
                </a:lnTo>
                <a:lnTo>
                  <a:pt x="6144" y="378253"/>
                </a:lnTo>
                <a:lnTo>
                  <a:pt x="8573" y="382979"/>
                </a:lnTo>
                <a:lnTo>
                  <a:pt x="8832" y="378743"/>
                </a:lnTo>
                <a:lnTo>
                  <a:pt x="8941" y="111573"/>
                </a:lnTo>
                <a:lnTo>
                  <a:pt x="9935" y="102071"/>
                </a:lnTo>
                <a:lnTo>
                  <a:pt x="11592" y="93750"/>
                </a:lnTo>
                <a:lnTo>
                  <a:pt x="13689" y="86220"/>
                </a:lnTo>
                <a:lnTo>
                  <a:pt x="18671" y="69914"/>
                </a:lnTo>
                <a:lnTo>
                  <a:pt x="21390" y="61399"/>
                </a:lnTo>
                <a:lnTo>
                  <a:pt x="24197" y="53737"/>
                </a:lnTo>
                <a:lnTo>
                  <a:pt x="27063" y="46646"/>
                </a:lnTo>
                <a:lnTo>
                  <a:pt x="32896" y="34466"/>
                </a:lnTo>
                <a:lnTo>
                  <a:pt x="38801" y="25746"/>
                </a:lnTo>
                <a:lnTo>
                  <a:pt x="47388" y="15917"/>
                </a:lnTo>
                <a:lnTo>
                  <a:pt x="52461" y="10518"/>
                </a:lnTo>
                <a:lnTo>
                  <a:pt x="57830" y="6918"/>
                </a:lnTo>
                <a:lnTo>
                  <a:pt x="63398" y="4519"/>
                </a:lnTo>
                <a:lnTo>
                  <a:pt x="69097" y="2919"/>
                </a:lnTo>
                <a:lnTo>
                  <a:pt x="74884" y="1853"/>
                </a:lnTo>
                <a:lnTo>
                  <a:pt x="80729" y="1141"/>
                </a:lnTo>
                <a:lnTo>
                  <a:pt x="86614" y="667"/>
                </a:lnTo>
                <a:lnTo>
                  <a:pt x="93519" y="352"/>
                </a:lnTo>
                <a:lnTo>
                  <a:pt x="109141" y="0"/>
                </a:lnTo>
                <a:lnTo>
                  <a:pt x="116487" y="899"/>
                </a:lnTo>
                <a:lnTo>
                  <a:pt x="123372" y="2490"/>
                </a:lnTo>
                <a:lnTo>
                  <a:pt x="129949" y="4544"/>
                </a:lnTo>
                <a:lnTo>
                  <a:pt x="136322" y="6904"/>
                </a:lnTo>
                <a:lnTo>
                  <a:pt x="142558" y="9470"/>
                </a:lnTo>
                <a:lnTo>
                  <a:pt x="148703" y="12173"/>
                </a:lnTo>
                <a:lnTo>
                  <a:pt x="153793" y="15960"/>
                </a:lnTo>
                <a:lnTo>
                  <a:pt x="162100" y="25459"/>
                </a:lnTo>
                <a:lnTo>
                  <a:pt x="171754" y="36295"/>
                </a:lnTo>
                <a:lnTo>
                  <a:pt x="177111" y="41962"/>
                </a:lnTo>
                <a:lnTo>
                  <a:pt x="180682" y="47725"/>
                </a:lnTo>
                <a:lnTo>
                  <a:pt x="184650" y="59420"/>
                </a:lnTo>
                <a:lnTo>
                  <a:pt x="186415" y="71233"/>
                </a:lnTo>
                <a:lnTo>
                  <a:pt x="186885" y="77160"/>
                </a:lnTo>
                <a:lnTo>
                  <a:pt x="186204" y="84089"/>
                </a:lnTo>
                <a:lnTo>
                  <a:pt x="184757" y="91684"/>
                </a:lnTo>
                <a:lnTo>
                  <a:pt x="182798" y="99725"/>
                </a:lnTo>
                <a:lnTo>
                  <a:pt x="180499" y="107069"/>
                </a:lnTo>
                <a:lnTo>
                  <a:pt x="177972" y="113950"/>
                </a:lnTo>
                <a:lnTo>
                  <a:pt x="175294" y="120521"/>
                </a:lnTo>
                <a:lnTo>
                  <a:pt x="171521" y="126887"/>
                </a:lnTo>
                <a:lnTo>
                  <a:pt x="162027" y="139251"/>
                </a:lnTo>
                <a:lnTo>
                  <a:pt x="151183" y="151361"/>
                </a:lnTo>
                <a:lnTo>
                  <a:pt x="145509" y="157369"/>
                </a:lnTo>
                <a:lnTo>
                  <a:pt x="139739" y="164350"/>
                </a:lnTo>
                <a:lnTo>
                  <a:pt x="133904" y="171981"/>
                </a:lnTo>
                <a:lnTo>
                  <a:pt x="128027" y="180044"/>
                </a:lnTo>
                <a:lnTo>
                  <a:pt x="122121" y="186413"/>
                </a:lnTo>
                <a:lnTo>
                  <a:pt x="116196" y="191650"/>
                </a:lnTo>
                <a:lnTo>
                  <a:pt x="110258" y="196135"/>
                </a:lnTo>
                <a:lnTo>
                  <a:pt x="104313" y="201108"/>
                </a:lnTo>
                <a:lnTo>
                  <a:pt x="98361" y="206408"/>
                </a:lnTo>
                <a:lnTo>
                  <a:pt x="87441" y="217589"/>
                </a:lnTo>
                <a:lnTo>
                  <a:pt x="75707" y="234048"/>
                </a:lnTo>
                <a:lnTo>
                  <a:pt x="65936" y="245649"/>
                </a:lnTo>
                <a:lnTo>
                  <a:pt x="59780" y="252227"/>
                </a:lnTo>
                <a:lnTo>
                  <a:pt x="57741" y="255370"/>
                </a:lnTo>
                <a:lnTo>
                  <a:pt x="55475" y="261508"/>
                </a:lnTo>
                <a:lnTo>
                  <a:pt x="55864" y="264534"/>
                </a:lnTo>
                <a:lnTo>
                  <a:pt x="57118" y="267544"/>
                </a:lnTo>
                <a:lnTo>
                  <a:pt x="58947" y="270543"/>
                </a:lnTo>
                <a:lnTo>
                  <a:pt x="61161" y="272542"/>
                </a:lnTo>
                <a:lnTo>
                  <a:pt x="63630" y="273874"/>
                </a:lnTo>
                <a:lnTo>
                  <a:pt x="66270" y="274763"/>
                </a:lnTo>
                <a:lnTo>
                  <a:pt x="71854" y="278395"/>
                </a:lnTo>
                <a:lnTo>
                  <a:pt x="78642" y="283318"/>
                </a:lnTo>
                <a:lnTo>
                  <a:pt x="88284" y="288813"/>
                </a:lnTo>
                <a:lnTo>
                  <a:pt x="99195" y="294562"/>
                </a:lnTo>
                <a:lnTo>
                  <a:pt x="104887" y="297484"/>
                </a:lnTo>
                <a:lnTo>
                  <a:pt x="110670" y="299433"/>
                </a:lnTo>
                <a:lnTo>
                  <a:pt x="116513" y="300731"/>
                </a:lnTo>
                <a:lnTo>
                  <a:pt x="122395" y="301598"/>
                </a:lnTo>
                <a:lnTo>
                  <a:pt x="128304" y="303166"/>
                </a:lnTo>
                <a:lnTo>
                  <a:pt x="134232" y="305205"/>
                </a:lnTo>
                <a:lnTo>
                  <a:pt x="140170" y="307556"/>
                </a:lnTo>
                <a:lnTo>
                  <a:pt x="154720" y="312814"/>
                </a:lnTo>
                <a:lnTo>
                  <a:pt x="162774" y="315606"/>
                </a:lnTo>
                <a:lnTo>
                  <a:pt x="170130" y="317467"/>
                </a:lnTo>
                <a:lnTo>
                  <a:pt x="177023" y="318707"/>
                </a:lnTo>
                <a:lnTo>
                  <a:pt x="183605" y="319534"/>
                </a:lnTo>
                <a:lnTo>
                  <a:pt x="189981" y="321078"/>
                </a:lnTo>
                <a:lnTo>
                  <a:pt x="196219" y="323099"/>
                </a:lnTo>
                <a:lnTo>
                  <a:pt x="202365" y="325439"/>
                </a:lnTo>
                <a:lnTo>
                  <a:pt x="208450" y="326998"/>
                </a:lnTo>
                <a:lnTo>
                  <a:pt x="214495" y="328038"/>
                </a:lnTo>
                <a:lnTo>
                  <a:pt x="220512" y="328731"/>
                </a:lnTo>
                <a:lnTo>
                  <a:pt x="226511" y="329194"/>
                </a:lnTo>
                <a:lnTo>
                  <a:pt x="232498" y="329502"/>
                </a:lnTo>
                <a:lnTo>
                  <a:pt x="244451" y="329843"/>
                </a:lnTo>
                <a:lnTo>
                  <a:pt x="256388" y="329996"/>
                </a:lnTo>
                <a:lnTo>
                  <a:pt x="262354" y="329045"/>
                </a:lnTo>
                <a:lnTo>
                  <a:pt x="268319" y="327418"/>
                </a:lnTo>
                <a:lnTo>
                  <a:pt x="274283" y="325341"/>
                </a:lnTo>
                <a:lnTo>
                  <a:pt x="280247" y="322965"/>
                </a:lnTo>
                <a:lnTo>
                  <a:pt x="286211" y="320388"/>
                </a:lnTo>
                <a:lnTo>
                  <a:pt x="297143" y="314879"/>
                </a:lnTo>
                <a:lnTo>
                  <a:pt x="305314" y="309124"/>
                </a:lnTo>
                <a:lnTo>
                  <a:pt x="314909" y="303258"/>
                </a:lnTo>
                <a:lnTo>
                  <a:pt x="320250" y="300306"/>
                </a:lnTo>
                <a:lnTo>
                  <a:pt x="328835" y="291733"/>
                </a:lnTo>
                <a:lnTo>
                  <a:pt x="334969" y="282300"/>
                </a:lnTo>
                <a:lnTo>
                  <a:pt x="339417" y="270419"/>
                </a:lnTo>
                <a:lnTo>
                  <a:pt x="343979" y="260260"/>
                </a:lnTo>
                <a:lnTo>
                  <a:pt x="346669" y="251776"/>
                </a:lnTo>
                <a:lnTo>
                  <a:pt x="348184" y="241421"/>
                </a:lnTo>
                <a:lnTo>
                  <a:pt x="348396" y="238245"/>
                </a:lnTo>
                <a:lnTo>
                  <a:pt x="347544" y="235135"/>
                </a:lnTo>
                <a:lnTo>
                  <a:pt x="343947" y="229033"/>
                </a:lnTo>
                <a:lnTo>
                  <a:pt x="336335" y="220020"/>
                </a:lnTo>
                <a:lnTo>
                  <a:pt x="333540" y="218024"/>
                </a:lnTo>
                <a:lnTo>
                  <a:pt x="327785" y="215807"/>
                </a:lnTo>
                <a:lnTo>
                  <a:pt x="319265" y="214821"/>
                </a:lnTo>
                <a:lnTo>
                  <a:pt x="314210" y="214558"/>
                </a:lnTo>
                <a:lnTo>
                  <a:pt x="303293" y="216912"/>
                </a:lnTo>
                <a:lnTo>
                  <a:pt x="292809" y="220272"/>
                </a:lnTo>
                <a:lnTo>
                  <a:pt x="284838" y="221766"/>
                </a:lnTo>
                <a:lnTo>
                  <a:pt x="275332" y="227722"/>
                </a:lnTo>
                <a:lnTo>
                  <a:pt x="265475" y="235991"/>
                </a:lnTo>
                <a:lnTo>
                  <a:pt x="257782" y="242974"/>
                </a:lnTo>
                <a:lnTo>
                  <a:pt x="251050" y="252030"/>
                </a:lnTo>
                <a:lnTo>
                  <a:pt x="247863" y="257223"/>
                </a:lnTo>
                <a:lnTo>
                  <a:pt x="244323" y="268285"/>
                </a:lnTo>
                <a:lnTo>
                  <a:pt x="242749" y="279816"/>
                </a:lnTo>
                <a:lnTo>
                  <a:pt x="242050" y="291556"/>
                </a:lnTo>
                <a:lnTo>
                  <a:pt x="244390" y="303388"/>
                </a:lnTo>
                <a:lnTo>
                  <a:pt x="246404" y="309321"/>
                </a:lnTo>
                <a:lnTo>
                  <a:pt x="253944" y="321206"/>
                </a:lnTo>
                <a:lnTo>
                  <a:pt x="262926" y="333102"/>
                </a:lnTo>
                <a:lnTo>
                  <a:pt x="270231" y="345004"/>
                </a:lnTo>
                <a:lnTo>
                  <a:pt x="279441" y="356908"/>
                </a:lnTo>
                <a:lnTo>
                  <a:pt x="290159" y="367821"/>
                </a:lnTo>
                <a:lnTo>
                  <a:pt x="295800" y="372121"/>
                </a:lnTo>
                <a:lnTo>
                  <a:pt x="301548" y="375979"/>
                </a:lnTo>
                <a:lnTo>
                  <a:pt x="308361" y="379544"/>
                </a:lnTo>
                <a:lnTo>
                  <a:pt x="315885" y="382912"/>
                </a:lnTo>
                <a:lnTo>
                  <a:pt x="323882" y="386150"/>
                </a:lnTo>
                <a:lnTo>
                  <a:pt x="330208" y="389300"/>
                </a:lnTo>
                <a:lnTo>
                  <a:pt x="339886" y="395447"/>
                </a:lnTo>
                <a:lnTo>
                  <a:pt x="347500" y="398841"/>
                </a:lnTo>
                <a:lnTo>
                  <a:pt x="357765" y="401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63"/>
          <p:cNvSpPr/>
          <p:nvPr/>
        </p:nvSpPr>
        <p:spPr>
          <a:xfrm>
            <a:off x="2050299" y="4759532"/>
            <a:ext cx="231985" cy="116077"/>
          </a:xfrm>
          <a:custGeom>
            <a:avLst/>
            <a:gdLst/>
            <a:ahLst/>
            <a:cxnLst/>
            <a:rect l="0" t="0" r="0" b="0"/>
            <a:pathLst>
              <a:path w="231985" h="116077">
                <a:moveTo>
                  <a:pt x="79932" y="26780"/>
                </a:moveTo>
                <a:lnTo>
                  <a:pt x="79932" y="22040"/>
                </a:lnTo>
                <a:lnTo>
                  <a:pt x="80926" y="19651"/>
                </a:lnTo>
                <a:lnTo>
                  <a:pt x="82582" y="17066"/>
                </a:lnTo>
                <a:lnTo>
                  <a:pt x="88508" y="9397"/>
                </a:lnTo>
                <a:lnTo>
                  <a:pt x="96545" y="1273"/>
                </a:lnTo>
                <a:lnTo>
                  <a:pt x="95976" y="846"/>
                </a:lnTo>
                <a:lnTo>
                  <a:pt x="90008" y="103"/>
                </a:lnTo>
                <a:lnTo>
                  <a:pt x="84464" y="24"/>
                </a:lnTo>
                <a:lnTo>
                  <a:pt x="71778" y="0"/>
                </a:lnTo>
                <a:lnTo>
                  <a:pt x="67540" y="990"/>
                </a:lnTo>
                <a:lnTo>
                  <a:pt x="63720" y="2641"/>
                </a:lnTo>
                <a:lnTo>
                  <a:pt x="60180" y="4734"/>
                </a:lnTo>
                <a:lnTo>
                  <a:pt x="55832" y="7122"/>
                </a:lnTo>
                <a:lnTo>
                  <a:pt x="40217" y="15222"/>
                </a:lnTo>
                <a:lnTo>
                  <a:pt x="28823" y="20982"/>
                </a:lnTo>
                <a:lnTo>
                  <a:pt x="23996" y="23906"/>
                </a:lnTo>
                <a:lnTo>
                  <a:pt x="19784" y="26848"/>
                </a:lnTo>
                <a:lnTo>
                  <a:pt x="15982" y="29802"/>
                </a:lnTo>
                <a:lnTo>
                  <a:pt x="12454" y="33756"/>
                </a:lnTo>
                <a:lnTo>
                  <a:pt x="9108" y="38375"/>
                </a:lnTo>
                <a:lnTo>
                  <a:pt x="5883" y="43440"/>
                </a:lnTo>
                <a:lnTo>
                  <a:pt x="3734" y="47808"/>
                </a:lnTo>
                <a:lnTo>
                  <a:pt x="2300" y="51713"/>
                </a:lnTo>
                <a:lnTo>
                  <a:pt x="1345" y="55308"/>
                </a:lnTo>
                <a:lnTo>
                  <a:pt x="708" y="59689"/>
                </a:lnTo>
                <a:lnTo>
                  <a:pt x="283" y="64594"/>
                </a:lnTo>
                <a:lnTo>
                  <a:pt x="0" y="69849"/>
                </a:lnTo>
                <a:lnTo>
                  <a:pt x="806" y="74344"/>
                </a:lnTo>
                <a:lnTo>
                  <a:pt x="2336" y="78332"/>
                </a:lnTo>
                <a:lnTo>
                  <a:pt x="4350" y="81984"/>
                </a:lnTo>
                <a:lnTo>
                  <a:pt x="6687" y="85411"/>
                </a:lnTo>
                <a:lnTo>
                  <a:pt x="9238" y="88687"/>
                </a:lnTo>
                <a:lnTo>
                  <a:pt x="11933" y="91864"/>
                </a:lnTo>
                <a:lnTo>
                  <a:pt x="14723" y="94974"/>
                </a:lnTo>
                <a:lnTo>
                  <a:pt x="20474" y="101075"/>
                </a:lnTo>
                <a:lnTo>
                  <a:pt x="24392" y="103099"/>
                </a:lnTo>
                <a:lnTo>
                  <a:pt x="28993" y="104449"/>
                </a:lnTo>
                <a:lnTo>
                  <a:pt x="34047" y="105348"/>
                </a:lnTo>
                <a:lnTo>
                  <a:pt x="39404" y="105948"/>
                </a:lnTo>
                <a:lnTo>
                  <a:pt x="44963" y="106347"/>
                </a:lnTo>
                <a:lnTo>
                  <a:pt x="55446" y="106791"/>
                </a:lnTo>
                <a:lnTo>
                  <a:pt x="63418" y="106989"/>
                </a:lnTo>
                <a:lnTo>
                  <a:pt x="67929" y="106049"/>
                </a:lnTo>
                <a:lnTo>
                  <a:pt x="72924" y="104431"/>
                </a:lnTo>
                <a:lnTo>
                  <a:pt x="78241" y="102360"/>
                </a:lnTo>
                <a:lnTo>
                  <a:pt x="82780" y="99987"/>
                </a:lnTo>
                <a:lnTo>
                  <a:pt x="86800" y="97413"/>
                </a:lnTo>
                <a:lnTo>
                  <a:pt x="90473" y="94704"/>
                </a:lnTo>
                <a:lnTo>
                  <a:pt x="92922" y="91906"/>
                </a:lnTo>
                <a:lnTo>
                  <a:pt x="94555" y="89049"/>
                </a:lnTo>
                <a:lnTo>
                  <a:pt x="95643" y="86152"/>
                </a:lnTo>
                <a:lnTo>
                  <a:pt x="97363" y="82236"/>
                </a:lnTo>
                <a:lnTo>
                  <a:pt x="105331" y="65490"/>
                </a:lnTo>
                <a:lnTo>
                  <a:pt x="105808" y="63500"/>
                </a:lnTo>
                <a:lnTo>
                  <a:pt x="106127" y="61182"/>
                </a:lnTo>
                <a:lnTo>
                  <a:pt x="106340" y="58644"/>
                </a:lnTo>
                <a:lnTo>
                  <a:pt x="106481" y="55960"/>
                </a:lnTo>
                <a:lnTo>
                  <a:pt x="106639" y="50332"/>
                </a:lnTo>
                <a:lnTo>
                  <a:pt x="106764" y="35862"/>
                </a:lnTo>
                <a:lnTo>
                  <a:pt x="111513" y="35755"/>
                </a:lnTo>
                <a:lnTo>
                  <a:pt x="112911" y="36732"/>
                </a:lnTo>
                <a:lnTo>
                  <a:pt x="113844" y="38375"/>
                </a:lnTo>
                <a:lnTo>
                  <a:pt x="114466" y="40463"/>
                </a:lnTo>
                <a:lnTo>
                  <a:pt x="115874" y="42848"/>
                </a:lnTo>
                <a:lnTo>
                  <a:pt x="117806" y="45429"/>
                </a:lnTo>
                <a:lnTo>
                  <a:pt x="120089" y="48142"/>
                </a:lnTo>
                <a:lnTo>
                  <a:pt x="122604" y="50943"/>
                </a:lnTo>
                <a:lnTo>
                  <a:pt x="128049" y="56701"/>
                </a:lnTo>
                <a:lnTo>
                  <a:pt x="130893" y="60618"/>
                </a:lnTo>
                <a:lnTo>
                  <a:pt x="133782" y="65213"/>
                </a:lnTo>
                <a:lnTo>
                  <a:pt x="136702" y="70262"/>
                </a:lnTo>
                <a:lnTo>
                  <a:pt x="140636" y="74619"/>
                </a:lnTo>
                <a:lnTo>
                  <a:pt x="145247" y="78516"/>
                </a:lnTo>
                <a:lnTo>
                  <a:pt x="150308" y="82107"/>
                </a:lnTo>
                <a:lnTo>
                  <a:pt x="155670" y="85492"/>
                </a:lnTo>
                <a:lnTo>
                  <a:pt x="161232" y="88742"/>
                </a:lnTo>
                <a:lnTo>
                  <a:pt x="166927" y="91900"/>
                </a:lnTo>
                <a:lnTo>
                  <a:pt x="178556" y="98055"/>
                </a:lnTo>
                <a:lnTo>
                  <a:pt x="202216" y="110092"/>
                </a:lnTo>
                <a:lnTo>
                  <a:pt x="207170" y="112086"/>
                </a:lnTo>
                <a:lnTo>
                  <a:pt x="211466" y="113416"/>
                </a:lnTo>
                <a:lnTo>
                  <a:pt x="215324" y="114303"/>
                </a:lnTo>
                <a:lnTo>
                  <a:pt x="222260" y="115288"/>
                </a:lnTo>
                <a:lnTo>
                  <a:pt x="231984" y="1160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64"/>
          <p:cNvSpPr/>
          <p:nvPr/>
        </p:nvSpPr>
        <p:spPr>
          <a:xfrm>
            <a:off x="2337378" y="4741696"/>
            <a:ext cx="105901" cy="196422"/>
          </a:xfrm>
          <a:custGeom>
            <a:avLst/>
            <a:gdLst/>
            <a:ahLst/>
            <a:cxnLst/>
            <a:rect l="0" t="0" r="0" b="0"/>
            <a:pathLst>
              <a:path w="105901" h="196422">
                <a:moveTo>
                  <a:pt x="79068" y="8897"/>
                </a:moveTo>
                <a:lnTo>
                  <a:pt x="79068" y="1209"/>
                </a:lnTo>
                <a:lnTo>
                  <a:pt x="78074" y="795"/>
                </a:lnTo>
                <a:lnTo>
                  <a:pt x="76418" y="519"/>
                </a:lnTo>
                <a:lnTo>
                  <a:pt x="71367" y="76"/>
                </a:lnTo>
                <a:lnTo>
                  <a:pt x="68026" y="16"/>
                </a:lnTo>
                <a:lnTo>
                  <a:pt x="65743" y="0"/>
                </a:lnTo>
                <a:lnTo>
                  <a:pt x="63229" y="981"/>
                </a:lnTo>
                <a:lnTo>
                  <a:pt x="60558" y="2628"/>
                </a:lnTo>
                <a:lnTo>
                  <a:pt x="57784" y="4718"/>
                </a:lnTo>
                <a:lnTo>
                  <a:pt x="54940" y="7103"/>
                </a:lnTo>
                <a:lnTo>
                  <a:pt x="52051" y="9686"/>
                </a:lnTo>
                <a:lnTo>
                  <a:pt x="46190" y="15200"/>
                </a:lnTo>
                <a:lnTo>
                  <a:pt x="40273" y="20959"/>
                </a:lnTo>
                <a:lnTo>
                  <a:pt x="36310" y="23884"/>
                </a:lnTo>
                <a:lnTo>
                  <a:pt x="31680" y="26826"/>
                </a:lnTo>
                <a:lnTo>
                  <a:pt x="26606" y="29779"/>
                </a:lnTo>
                <a:lnTo>
                  <a:pt x="22230" y="33733"/>
                </a:lnTo>
                <a:lnTo>
                  <a:pt x="18318" y="38353"/>
                </a:lnTo>
                <a:lnTo>
                  <a:pt x="14717" y="43417"/>
                </a:lnTo>
                <a:lnTo>
                  <a:pt x="12316" y="48778"/>
                </a:lnTo>
                <a:lnTo>
                  <a:pt x="10715" y="54336"/>
                </a:lnTo>
                <a:lnTo>
                  <a:pt x="9648" y="60026"/>
                </a:lnTo>
                <a:lnTo>
                  <a:pt x="7943" y="65803"/>
                </a:lnTo>
                <a:lnTo>
                  <a:pt x="5812" y="71639"/>
                </a:lnTo>
                <a:lnTo>
                  <a:pt x="3398" y="77514"/>
                </a:lnTo>
                <a:lnTo>
                  <a:pt x="1789" y="83415"/>
                </a:lnTo>
                <a:lnTo>
                  <a:pt x="715" y="89334"/>
                </a:lnTo>
                <a:lnTo>
                  <a:pt x="0" y="95264"/>
                </a:lnTo>
                <a:lnTo>
                  <a:pt x="517" y="102193"/>
                </a:lnTo>
                <a:lnTo>
                  <a:pt x="1855" y="109790"/>
                </a:lnTo>
                <a:lnTo>
                  <a:pt x="3741" y="117832"/>
                </a:lnTo>
                <a:lnTo>
                  <a:pt x="5993" y="124184"/>
                </a:lnTo>
                <a:lnTo>
                  <a:pt x="8487" y="129411"/>
                </a:lnTo>
                <a:lnTo>
                  <a:pt x="11144" y="133888"/>
                </a:lnTo>
                <a:lnTo>
                  <a:pt x="14904" y="138857"/>
                </a:lnTo>
                <a:lnTo>
                  <a:pt x="19397" y="144154"/>
                </a:lnTo>
                <a:lnTo>
                  <a:pt x="24380" y="149670"/>
                </a:lnTo>
                <a:lnTo>
                  <a:pt x="30684" y="155332"/>
                </a:lnTo>
                <a:lnTo>
                  <a:pt x="37867" y="161091"/>
                </a:lnTo>
                <a:lnTo>
                  <a:pt x="45638" y="166914"/>
                </a:lnTo>
                <a:lnTo>
                  <a:pt x="52806" y="171789"/>
                </a:lnTo>
                <a:lnTo>
                  <a:pt x="59572" y="176030"/>
                </a:lnTo>
                <a:lnTo>
                  <a:pt x="66071" y="179851"/>
                </a:lnTo>
                <a:lnTo>
                  <a:pt x="72390" y="183390"/>
                </a:lnTo>
                <a:lnTo>
                  <a:pt x="84714" y="189968"/>
                </a:lnTo>
                <a:lnTo>
                  <a:pt x="89788" y="192119"/>
                </a:lnTo>
                <a:lnTo>
                  <a:pt x="94165" y="193553"/>
                </a:lnTo>
                <a:lnTo>
                  <a:pt x="105900" y="1964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65"/>
          <p:cNvSpPr/>
          <p:nvPr/>
        </p:nvSpPr>
        <p:spPr>
          <a:xfrm>
            <a:off x="2541774" y="4531209"/>
            <a:ext cx="53557" cy="344402"/>
          </a:xfrm>
          <a:custGeom>
            <a:avLst/>
            <a:gdLst/>
            <a:ahLst/>
            <a:cxnLst/>
            <a:rect l="0" t="0" r="0" b="0"/>
            <a:pathLst>
              <a:path w="53557" h="344402">
                <a:moveTo>
                  <a:pt x="8835" y="14001"/>
                </a:moveTo>
                <a:lnTo>
                  <a:pt x="8835" y="0"/>
                </a:lnTo>
                <a:lnTo>
                  <a:pt x="8835" y="2156"/>
                </a:lnTo>
                <a:lnTo>
                  <a:pt x="7841" y="4121"/>
                </a:lnTo>
                <a:lnTo>
                  <a:pt x="6185" y="6422"/>
                </a:lnTo>
                <a:lnTo>
                  <a:pt x="4086" y="8948"/>
                </a:lnTo>
                <a:lnTo>
                  <a:pt x="2688" y="11625"/>
                </a:lnTo>
                <a:lnTo>
                  <a:pt x="1134" y="17245"/>
                </a:lnTo>
                <a:lnTo>
                  <a:pt x="719" y="22117"/>
                </a:lnTo>
                <a:lnTo>
                  <a:pt x="443" y="28341"/>
                </a:lnTo>
                <a:lnTo>
                  <a:pt x="54" y="48678"/>
                </a:lnTo>
                <a:lnTo>
                  <a:pt x="0" y="54978"/>
                </a:lnTo>
                <a:lnTo>
                  <a:pt x="958" y="62155"/>
                </a:lnTo>
                <a:lnTo>
                  <a:pt x="2590" y="69916"/>
                </a:lnTo>
                <a:lnTo>
                  <a:pt x="4671" y="78067"/>
                </a:lnTo>
                <a:lnTo>
                  <a:pt x="6060" y="86478"/>
                </a:lnTo>
                <a:lnTo>
                  <a:pt x="6984" y="95061"/>
                </a:lnTo>
                <a:lnTo>
                  <a:pt x="7601" y="103760"/>
                </a:lnTo>
                <a:lnTo>
                  <a:pt x="8013" y="113528"/>
                </a:lnTo>
                <a:lnTo>
                  <a:pt x="8469" y="134965"/>
                </a:lnTo>
                <a:lnTo>
                  <a:pt x="8727" y="164606"/>
                </a:lnTo>
                <a:lnTo>
                  <a:pt x="9757" y="174928"/>
                </a:lnTo>
                <a:lnTo>
                  <a:pt x="11437" y="185779"/>
                </a:lnTo>
                <a:lnTo>
                  <a:pt x="13551" y="196981"/>
                </a:lnTo>
                <a:lnTo>
                  <a:pt x="14961" y="208417"/>
                </a:lnTo>
                <a:lnTo>
                  <a:pt x="15900" y="220011"/>
                </a:lnTo>
                <a:lnTo>
                  <a:pt x="16527" y="231708"/>
                </a:lnTo>
                <a:lnTo>
                  <a:pt x="18932" y="243475"/>
                </a:lnTo>
                <a:lnTo>
                  <a:pt x="22523" y="255289"/>
                </a:lnTo>
                <a:lnTo>
                  <a:pt x="26905" y="267133"/>
                </a:lnTo>
                <a:lnTo>
                  <a:pt x="30820" y="277014"/>
                </a:lnTo>
                <a:lnTo>
                  <a:pt x="34423" y="285586"/>
                </a:lnTo>
                <a:lnTo>
                  <a:pt x="37820" y="293284"/>
                </a:lnTo>
                <a:lnTo>
                  <a:pt x="40083" y="300401"/>
                </a:lnTo>
                <a:lnTo>
                  <a:pt x="41593" y="307130"/>
                </a:lnTo>
                <a:lnTo>
                  <a:pt x="42599" y="313601"/>
                </a:lnTo>
                <a:lnTo>
                  <a:pt x="44264" y="319898"/>
                </a:lnTo>
                <a:lnTo>
                  <a:pt x="46368" y="326081"/>
                </a:lnTo>
                <a:lnTo>
                  <a:pt x="53556" y="3444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66"/>
          <p:cNvSpPr/>
          <p:nvPr/>
        </p:nvSpPr>
        <p:spPr>
          <a:xfrm>
            <a:off x="2488000" y="4652367"/>
            <a:ext cx="160997" cy="89298"/>
          </a:xfrm>
          <a:custGeom>
            <a:avLst/>
            <a:gdLst/>
            <a:ahLst/>
            <a:cxnLst/>
            <a:rect l="0" t="0" r="0" b="0"/>
            <a:pathLst>
              <a:path w="160997" h="89298">
                <a:moveTo>
                  <a:pt x="0" y="0"/>
                </a:moveTo>
                <a:lnTo>
                  <a:pt x="4749" y="4740"/>
                </a:lnTo>
                <a:lnTo>
                  <a:pt x="7141" y="6137"/>
                </a:lnTo>
                <a:lnTo>
                  <a:pt x="9729" y="7068"/>
                </a:lnTo>
                <a:lnTo>
                  <a:pt x="12449" y="7688"/>
                </a:lnTo>
                <a:lnTo>
                  <a:pt x="16250" y="10087"/>
                </a:lnTo>
                <a:lnTo>
                  <a:pt x="20771" y="13670"/>
                </a:lnTo>
                <a:lnTo>
                  <a:pt x="25773" y="18043"/>
                </a:lnTo>
                <a:lnTo>
                  <a:pt x="32089" y="21950"/>
                </a:lnTo>
                <a:lnTo>
                  <a:pt x="39281" y="25548"/>
                </a:lnTo>
                <a:lnTo>
                  <a:pt x="47057" y="28938"/>
                </a:lnTo>
                <a:lnTo>
                  <a:pt x="60997" y="35351"/>
                </a:lnTo>
                <a:lnTo>
                  <a:pt x="67498" y="38450"/>
                </a:lnTo>
                <a:lnTo>
                  <a:pt x="73819" y="42500"/>
                </a:lnTo>
                <a:lnTo>
                  <a:pt x="80020" y="47185"/>
                </a:lnTo>
                <a:lnTo>
                  <a:pt x="86142" y="52292"/>
                </a:lnTo>
                <a:lnTo>
                  <a:pt x="93205" y="56690"/>
                </a:lnTo>
                <a:lnTo>
                  <a:pt x="100895" y="60613"/>
                </a:lnTo>
                <a:lnTo>
                  <a:pt x="116395" y="67619"/>
                </a:lnTo>
                <a:lnTo>
                  <a:pt x="129910" y="74040"/>
                </a:lnTo>
                <a:lnTo>
                  <a:pt x="135303" y="77141"/>
                </a:lnTo>
                <a:lnTo>
                  <a:pt x="139892" y="80201"/>
                </a:lnTo>
                <a:lnTo>
                  <a:pt x="143945" y="83233"/>
                </a:lnTo>
                <a:lnTo>
                  <a:pt x="147641" y="85255"/>
                </a:lnTo>
                <a:lnTo>
                  <a:pt x="151099" y="86602"/>
                </a:lnTo>
                <a:lnTo>
                  <a:pt x="160996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67"/>
          <p:cNvSpPr/>
          <p:nvPr/>
        </p:nvSpPr>
        <p:spPr>
          <a:xfrm>
            <a:off x="2747381" y="4732734"/>
            <a:ext cx="17890" cy="98227"/>
          </a:xfrm>
          <a:custGeom>
            <a:avLst/>
            <a:gdLst/>
            <a:ahLst/>
            <a:cxnLst/>
            <a:rect l="0" t="0" r="0" b="0"/>
            <a:pathLst>
              <a:path w="17890" h="98227">
                <a:moveTo>
                  <a:pt x="0" y="0"/>
                </a:moveTo>
                <a:lnTo>
                  <a:pt x="0" y="59799"/>
                </a:lnTo>
                <a:lnTo>
                  <a:pt x="994" y="65663"/>
                </a:lnTo>
                <a:lnTo>
                  <a:pt x="2651" y="71557"/>
                </a:lnTo>
                <a:lnTo>
                  <a:pt x="7701" y="85792"/>
                </a:lnTo>
                <a:lnTo>
                  <a:pt x="9110" y="87953"/>
                </a:lnTo>
                <a:lnTo>
                  <a:pt x="11042" y="90385"/>
                </a:lnTo>
                <a:lnTo>
                  <a:pt x="17889" y="98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68"/>
          <p:cNvSpPr/>
          <p:nvPr/>
        </p:nvSpPr>
        <p:spPr>
          <a:xfrm>
            <a:off x="2818935" y="4635748"/>
            <a:ext cx="8945" cy="25549"/>
          </a:xfrm>
          <a:custGeom>
            <a:avLst/>
            <a:gdLst/>
            <a:ahLst/>
            <a:cxnLst/>
            <a:rect l="0" t="0" r="0" b="0"/>
            <a:pathLst>
              <a:path w="8945" h="25549">
                <a:moveTo>
                  <a:pt x="8944" y="7688"/>
                </a:moveTo>
                <a:lnTo>
                  <a:pt x="8944" y="0"/>
                </a:lnTo>
                <a:lnTo>
                  <a:pt x="8944" y="3867"/>
                </a:lnTo>
                <a:lnTo>
                  <a:pt x="7950" y="5141"/>
                </a:lnTo>
                <a:lnTo>
                  <a:pt x="6295" y="5990"/>
                </a:lnTo>
                <a:lnTo>
                  <a:pt x="4196" y="6556"/>
                </a:lnTo>
                <a:lnTo>
                  <a:pt x="2797" y="7925"/>
                </a:lnTo>
                <a:lnTo>
                  <a:pt x="1865" y="9831"/>
                </a:lnTo>
                <a:lnTo>
                  <a:pt x="1244" y="12093"/>
                </a:lnTo>
                <a:lnTo>
                  <a:pt x="829" y="14594"/>
                </a:lnTo>
                <a:lnTo>
                  <a:pt x="553" y="17253"/>
                </a:lnTo>
                <a:lnTo>
                  <a:pt x="0" y="255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69"/>
          <p:cNvSpPr/>
          <p:nvPr/>
        </p:nvSpPr>
        <p:spPr>
          <a:xfrm>
            <a:off x="2903573" y="4680505"/>
            <a:ext cx="496737" cy="158850"/>
          </a:xfrm>
          <a:custGeom>
            <a:avLst/>
            <a:gdLst/>
            <a:ahLst/>
            <a:cxnLst/>
            <a:rect l="0" t="0" r="0" b="0"/>
            <a:pathLst>
              <a:path w="496737" h="158850">
                <a:moveTo>
                  <a:pt x="76358" y="16510"/>
                </a:moveTo>
                <a:lnTo>
                  <a:pt x="71609" y="16510"/>
                </a:lnTo>
                <a:lnTo>
                  <a:pt x="69217" y="15518"/>
                </a:lnTo>
                <a:lnTo>
                  <a:pt x="63909" y="11770"/>
                </a:lnTo>
                <a:lnTo>
                  <a:pt x="58550" y="7416"/>
                </a:lnTo>
                <a:lnTo>
                  <a:pt x="54198" y="3207"/>
                </a:lnTo>
                <a:lnTo>
                  <a:pt x="51647" y="1688"/>
                </a:lnTo>
                <a:lnTo>
                  <a:pt x="46162" y="0"/>
                </a:lnTo>
                <a:lnTo>
                  <a:pt x="43308" y="543"/>
                </a:lnTo>
                <a:lnTo>
                  <a:pt x="34542" y="5054"/>
                </a:lnTo>
                <a:lnTo>
                  <a:pt x="28622" y="6458"/>
                </a:lnTo>
                <a:lnTo>
                  <a:pt x="25651" y="8816"/>
                </a:lnTo>
                <a:lnTo>
                  <a:pt x="22678" y="12373"/>
                </a:lnTo>
                <a:lnTo>
                  <a:pt x="19701" y="16728"/>
                </a:lnTo>
                <a:lnTo>
                  <a:pt x="16723" y="20624"/>
                </a:lnTo>
                <a:lnTo>
                  <a:pt x="13744" y="24214"/>
                </a:lnTo>
                <a:lnTo>
                  <a:pt x="10764" y="27599"/>
                </a:lnTo>
                <a:lnTo>
                  <a:pt x="8777" y="31840"/>
                </a:lnTo>
                <a:lnTo>
                  <a:pt x="7452" y="36652"/>
                </a:lnTo>
                <a:lnTo>
                  <a:pt x="6570" y="41844"/>
                </a:lnTo>
                <a:lnTo>
                  <a:pt x="4987" y="47290"/>
                </a:lnTo>
                <a:lnTo>
                  <a:pt x="2938" y="52905"/>
                </a:lnTo>
                <a:lnTo>
                  <a:pt x="579" y="58632"/>
                </a:lnTo>
                <a:lnTo>
                  <a:pt x="0" y="64435"/>
                </a:lnTo>
                <a:lnTo>
                  <a:pt x="607" y="70289"/>
                </a:lnTo>
                <a:lnTo>
                  <a:pt x="2006" y="76175"/>
                </a:lnTo>
                <a:lnTo>
                  <a:pt x="2938" y="81091"/>
                </a:lnTo>
                <a:lnTo>
                  <a:pt x="3561" y="85361"/>
                </a:lnTo>
                <a:lnTo>
                  <a:pt x="3975" y="89199"/>
                </a:lnTo>
                <a:lnTo>
                  <a:pt x="4251" y="93743"/>
                </a:lnTo>
                <a:lnTo>
                  <a:pt x="4558" y="104083"/>
                </a:lnTo>
                <a:lnTo>
                  <a:pt x="5634" y="108626"/>
                </a:lnTo>
                <a:lnTo>
                  <a:pt x="7345" y="112647"/>
                </a:lnTo>
                <a:lnTo>
                  <a:pt x="9479" y="116320"/>
                </a:lnTo>
                <a:lnTo>
                  <a:pt x="10902" y="119761"/>
                </a:lnTo>
                <a:lnTo>
                  <a:pt x="11850" y="123047"/>
                </a:lnTo>
                <a:lnTo>
                  <a:pt x="12483" y="126230"/>
                </a:lnTo>
                <a:lnTo>
                  <a:pt x="13898" y="128352"/>
                </a:lnTo>
                <a:lnTo>
                  <a:pt x="15836" y="129766"/>
                </a:lnTo>
                <a:lnTo>
                  <a:pt x="20639" y="131338"/>
                </a:lnTo>
                <a:lnTo>
                  <a:pt x="34470" y="132347"/>
                </a:lnTo>
                <a:lnTo>
                  <a:pt x="39488" y="132430"/>
                </a:lnTo>
                <a:lnTo>
                  <a:pt x="43828" y="131493"/>
                </a:lnTo>
                <a:lnTo>
                  <a:pt x="51299" y="127806"/>
                </a:lnTo>
                <a:lnTo>
                  <a:pt x="60583" y="122861"/>
                </a:lnTo>
                <a:lnTo>
                  <a:pt x="65841" y="120152"/>
                </a:lnTo>
                <a:lnTo>
                  <a:pt x="70341" y="117354"/>
                </a:lnTo>
                <a:lnTo>
                  <a:pt x="74334" y="114498"/>
                </a:lnTo>
                <a:lnTo>
                  <a:pt x="77989" y="111601"/>
                </a:lnTo>
                <a:lnTo>
                  <a:pt x="82415" y="107685"/>
                </a:lnTo>
                <a:lnTo>
                  <a:pt x="92631" y="98043"/>
                </a:lnTo>
                <a:lnTo>
                  <a:pt x="97145" y="92693"/>
                </a:lnTo>
                <a:lnTo>
                  <a:pt x="101147" y="87143"/>
                </a:lnTo>
                <a:lnTo>
                  <a:pt x="104810" y="81458"/>
                </a:lnTo>
                <a:lnTo>
                  <a:pt x="109239" y="76675"/>
                </a:lnTo>
                <a:lnTo>
                  <a:pt x="114180" y="72495"/>
                </a:lnTo>
                <a:lnTo>
                  <a:pt x="119461" y="68716"/>
                </a:lnTo>
                <a:lnTo>
                  <a:pt x="123975" y="64213"/>
                </a:lnTo>
                <a:lnTo>
                  <a:pt x="127979" y="59226"/>
                </a:lnTo>
                <a:lnTo>
                  <a:pt x="131642" y="53917"/>
                </a:lnTo>
                <a:lnTo>
                  <a:pt x="135077" y="49385"/>
                </a:lnTo>
                <a:lnTo>
                  <a:pt x="138361" y="45372"/>
                </a:lnTo>
                <a:lnTo>
                  <a:pt x="141545" y="41704"/>
                </a:lnTo>
                <a:lnTo>
                  <a:pt x="145655" y="38267"/>
                </a:lnTo>
                <a:lnTo>
                  <a:pt x="150383" y="34983"/>
                </a:lnTo>
                <a:lnTo>
                  <a:pt x="155521" y="31802"/>
                </a:lnTo>
                <a:lnTo>
                  <a:pt x="163882" y="28267"/>
                </a:lnTo>
                <a:lnTo>
                  <a:pt x="174175" y="26277"/>
                </a:lnTo>
                <a:lnTo>
                  <a:pt x="186170" y="25687"/>
                </a:lnTo>
                <a:lnTo>
                  <a:pt x="191306" y="25605"/>
                </a:lnTo>
                <a:lnTo>
                  <a:pt x="195723" y="26542"/>
                </a:lnTo>
                <a:lnTo>
                  <a:pt x="203281" y="30229"/>
                </a:lnTo>
                <a:lnTo>
                  <a:pt x="212604" y="35174"/>
                </a:lnTo>
                <a:lnTo>
                  <a:pt x="217872" y="37883"/>
                </a:lnTo>
                <a:lnTo>
                  <a:pt x="222378" y="40680"/>
                </a:lnTo>
                <a:lnTo>
                  <a:pt x="226377" y="43538"/>
                </a:lnTo>
                <a:lnTo>
                  <a:pt x="230035" y="46435"/>
                </a:lnTo>
                <a:lnTo>
                  <a:pt x="232475" y="50350"/>
                </a:lnTo>
                <a:lnTo>
                  <a:pt x="234101" y="54945"/>
                </a:lnTo>
                <a:lnTo>
                  <a:pt x="235185" y="59992"/>
                </a:lnTo>
                <a:lnTo>
                  <a:pt x="236902" y="65342"/>
                </a:lnTo>
                <a:lnTo>
                  <a:pt x="239040" y="70892"/>
                </a:lnTo>
                <a:lnTo>
                  <a:pt x="241459" y="76578"/>
                </a:lnTo>
                <a:lnTo>
                  <a:pt x="243072" y="81359"/>
                </a:lnTo>
                <a:lnTo>
                  <a:pt x="244148" y="85540"/>
                </a:lnTo>
                <a:lnTo>
                  <a:pt x="244864" y="89319"/>
                </a:lnTo>
                <a:lnTo>
                  <a:pt x="245342" y="93822"/>
                </a:lnTo>
                <a:lnTo>
                  <a:pt x="245661" y="98810"/>
                </a:lnTo>
                <a:lnTo>
                  <a:pt x="245873" y="104119"/>
                </a:lnTo>
                <a:lnTo>
                  <a:pt x="246109" y="115309"/>
                </a:lnTo>
                <a:lnTo>
                  <a:pt x="246172" y="121071"/>
                </a:lnTo>
                <a:lnTo>
                  <a:pt x="245220" y="125905"/>
                </a:lnTo>
                <a:lnTo>
                  <a:pt x="243592" y="130120"/>
                </a:lnTo>
                <a:lnTo>
                  <a:pt x="241512" y="133922"/>
                </a:lnTo>
                <a:lnTo>
                  <a:pt x="240126" y="137448"/>
                </a:lnTo>
                <a:lnTo>
                  <a:pt x="239202" y="140792"/>
                </a:lnTo>
                <a:lnTo>
                  <a:pt x="238586" y="144013"/>
                </a:lnTo>
                <a:lnTo>
                  <a:pt x="238175" y="147153"/>
                </a:lnTo>
                <a:lnTo>
                  <a:pt x="237901" y="150238"/>
                </a:lnTo>
                <a:lnTo>
                  <a:pt x="237386" y="158849"/>
                </a:lnTo>
                <a:lnTo>
                  <a:pt x="237356" y="151649"/>
                </a:lnTo>
                <a:lnTo>
                  <a:pt x="240005" y="148340"/>
                </a:lnTo>
                <a:lnTo>
                  <a:pt x="244495" y="143562"/>
                </a:lnTo>
                <a:lnTo>
                  <a:pt x="258379" y="129495"/>
                </a:lnTo>
                <a:lnTo>
                  <a:pt x="261308" y="125568"/>
                </a:lnTo>
                <a:lnTo>
                  <a:pt x="264255" y="120965"/>
                </a:lnTo>
                <a:lnTo>
                  <a:pt x="267214" y="115913"/>
                </a:lnTo>
                <a:lnTo>
                  <a:pt x="270180" y="111552"/>
                </a:lnTo>
                <a:lnTo>
                  <a:pt x="273151" y="107652"/>
                </a:lnTo>
                <a:lnTo>
                  <a:pt x="276125" y="104061"/>
                </a:lnTo>
                <a:lnTo>
                  <a:pt x="279103" y="99682"/>
                </a:lnTo>
                <a:lnTo>
                  <a:pt x="282081" y="94777"/>
                </a:lnTo>
                <a:lnTo>
                  <a:pt x="285060" y="89525"/>
                </a:lnTo>
                <a:lnTo>
                  <a:pt x="289034" y="85030"/>
                </a:lnTo>
                <a:lnTo>
                  <a:pt x="293671" y="81041"/>
                </a:lnTo>
                <a:lnTo>
                  <a:pt x="298749" y="77390"/>
                </a:lnTo>
                <a:lnTo>
                  <a:pt x="303129" y="73964"/>
                </a:lnTo>
                <a:lnTo>
                  <a:pt x="307043" y="70687"/>
                </a:lnTo>
                <a:lnTo>
                  <a:pt x="310646" y="67511"/>
                </a:lnTo>
                <a:lnTo>
                  <a:pt x="317299" y="61336"/>
                </a:lnTo>
                <a:lnTo>
                  <a:pt x="320464" y="58300"/>
                </a:lnTo>
                <a:lnTo>
                  <a:pt x="322575" y="55284"/>
                </a:lnTo>
                <a:lnTo>
                  <a:pt x="323982" y="52281"/>
                </a:lnTo>
                <a:lnTo>
                  <a:pt x="324920" y="49287"/>
                </a:lnTo>
                <a:lnTo>
                  <a:pt x="326539" y="47291"/>
                </a:lnTo>
                <a:lnTo>
                  <a:pt x="328612" y="45961"/>
                </a:lnTo>
                <a:lnTo>
                  <a:pt x="335323" y="43455"/>
                </a:lnTo>
                <a:lnTo>
                  <a:pt x="335616" y="48085"/>
                </a:lnTo>
                <a:lnTo>
                  <a:pt x="336652" y="50459"/>
                </a:lnTo>
                <a:lnTo>
                  <a:pt x="338335" y="53033"/>
                </a:lnTo>
                <a:lnTo>
                  <a:pt x="340451" y="55741"/>
                </a:lnTo>
                <a:lnTo>
                  <a:pt x="341862" y="58539"/>
                </a:lnTo>
                <a:lnTo>
                  <a:pt x="342803" y="61397"/>
                </a:lnTo>
                <a:lnTo>
                  <a:pt x="343430" y="64294"/>
                </a:lnTo>
                <a:lnTo>
                  <a:pt x="344842" y="67217"/>
                </a:lnTo>
                <a:lnTo>
                  <a:pt x="346777" y="70159"/>
                </a:lnTo>
                <a:lnTo>
                  <a:pt x="349061" y="73112"/>
                </a:lnTo>
                <a:lnTo>
                  <a:pt x="351577" y="77065"/>
                </a:lnTo>
                <a:lnTo>
                  <a:pt x="354249" y="81684"/>
                </a:lnTo>
                <a:lnTo>
                  <a:pt x="357023" y="86748"/>
                </a:lnTo>
                <a:lnTo>
                  <a:pt x="360861" y="91117"/>
                </a:lnTo>
                <a:lnTo>
                  <a:pt x="365406" y="95022"/>
                </a:lnTo>
                <a:lnTo>
                  <a:pt x="370424" y="98617"/>
                </a:lnTo>
                <a:lnTo>
                  <a:pt x="375758" y="102006"/>
                </a:lnTo>
                <a:lnTo>
                  <a:pt x="381301" y="105257"/>
                </a:lnTo>
                <a:lnTo>
                  <a:pt x="386984" y="108417"/>
                </a:lnTo>
                <a:lnTo>
                  <a:pt x="398598" y="111927"/>
                </a:lnTo>
                <a:lnTo>
                  <a:pt x="410386" y="114480"/>
                </a:lnTo>
                <a:lnTo>
                  <a:pt x="422250" y="118921"/>
                </a:lnTo>
                <a:lnTo>
                  <a:pt x="436798" y="121558"/>
                </a:lnTo>
                <a:lnTo>
                  <a:pt x="444852" y="122261"/>
                </a:lnTo>
                <a:lnTo>
                  <a:pt x="459101" y="120395"/>
                </a:lnTo>
                <a:lnTo>
                  <a:pt x="471065" y="117252"/>
                </a:lnTo>
                <a:lnTo>
                  <a:pt x="483388" y="115481"/>
                </a:lnTo>
                <a:lnTo>
                  <a:pt x="496736" y="1147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70"/>
          <p:cNvSpPr/>
          <p:nvPr/>
        </p:nvSpPr>
        <p:spPr>
          <a:xfrm>
            <a:off x="289077" y="4045162"/>
            <a:ext cx="337813" cy="410597"/>
          </a:xfrm>
          <a:custGeom>
            <a:avLst/>
            <a:gdLst/>
            <a:ahLst/>
            <a:cxnLst/>
            <a:rect l="0" t="0" r="0" b="0"/>
            <a:pathLst>
              <a:path w="337813" h="410597">
                <a:moveTo>
                  <a:pt x="43368" y="80353"/>
                </a:moveTo>
                <a:lnTo>
                  <a:pt x="43368" y="156662"/>
                </a:lnTo>
                <a:lnTo>
                  <a:pt x="40718" y="169169"/>
                </a:lnTo>
                <a:lnTo>
                  <a:pt x="38620" y="175282"/>
                </a:lnTo>
                <a:lnTo>
                  <a:pt x="37222" y="182334"/>
                </a:lnTo>
                <a:lnTo>
                  <a:pt x="36289" y="190013"/>
                </a:lnTo>
                <a:lnTo>
                  <a:pt x="35667" y="198108"/>
                </a:lnTo>
                <a:lnTo>
                  <a:pt x="34259" y="206481"/>
                </a:lnTo>
                <a:lnTo>
                  <a:pt x="32327" y="215040"/>
                </a:lnTo>
                <a:lnTo>
                  <a:pt x="30044" y="223723"/>
                </a:lnTo>
                <a:lnTo>
                  <a:pt x="27529" y="232488"/>
                </a:lnTo>
                <a:lnTo>
                  <a:pt x="22084" y="250164"/>
                </a:lnTo>
                <a:lnTo>
                  <a:pt x="20235" y="259045"/>
                </a:lnTo>
                <a:lnTo>
                  <a:pt x="19002" y="267942"/>
                </a:lnTo>
                <a:lnTo>
                  <a:pt x="18180" y="276850"/>
                </a:lnTo>
                <a:lnTo>
                  <a:pt x="17632" y="284773"/>
                </a:lnTo>
                <a:lnTo>
                  <a:pt x="17266" y="292039"/>
                </a:lnTo>
                <a:lnTo>
                  <a:pt x="16861" y="306397"/>
                </a:lnTo>
                <a:lnTo>
                  <a:pt x="16536" y="397656"/>
                </a:lnTo>
                <a:lnTo>
                  <a:pt x="16536" y="276637"/>
                </a:lnTo>
                <a:lnTo>
                  <a:pt x="15542" y="267764"/>
                </a:lnTo>
                <a:lnTo>
                  <a:pt x="13886" y="258872"/>
                </a:lnTo>
                <a:lnTo>
                  <a:pt x="11788" y="249967"/>
                </a:lnTo>
                <a:lnTo>
                  <a:pt x="10389" y="241054"/>
                </a:lnTo>
                <a:lnTo>
                  <a:pt x="9457" y="232136"/>
                </a:lnTo>
                <a:lnTo>
                  <a:pt x="8835" y="223213"/>
                </a:lnTo>
                <a:lnTo>
                  <a:pt x="7427" y="214288"/>
                </a:lnTo>
                <a:lnTo>
                  <a:pt x="5494" y="205362"/>
                </a:lnTo>
                <a:lnTo>
                  <a:pt x="3212" y="196434"/>
                </a:lnTo>
                <a:lnTo>
                  <a:pt x="1690" y="187506"/>
                </a:lnTo>
                <a:lnTo>
                  <a:pt x="676" y="178578"/>
                </a:lnTo>
                <a:lnTo>
                  <a:pt x="0" y="169649"/>
                </a:lnTo>
                <a:lnTo>
                  <a:pt x="543" y="160720"/>
                </a:lnTo>
                <a:lnTo>
                  <a:pt x="1899" y="151790"/>
                </a:lnTo>
                <a:lnTo>
                  <a:pt x="3796" y="142861"/>
                </a:lnTo>
                <a:lnTo>
                  <a:pt x="5061" y="134923"/>
                </a:lnTo>
                <a:lnTo>
                  <a:pt x="5905" y="127647"/>
                </a:lnTo>
                <a:lnTo>
                  <a:pt x="6467" y="120812"/>
                </a:lnTo>
                <a:lnTo>
                  <a:pt x="6842" y="113279"/>
                </a:lnTo>
                <a:lnTo>
                  <a:pt x="7258" y="96971"/>
                </a:lnTo>
                <a:lnTo>
                  <a:pt x="7583" y="38804"/>
                </a:lnTo>
                <a:lnTo>
                  <a:pt x="8580" y="33802"/>
                </a:lnTo>
                <a:lnTo>
                  <a:pt x="12337" y="25599"/>
                </a:lnTo>
                <a:lnTo>
                  <a:pt x="20040" y="15402"/>
                </a:lnTo>
                <a:lnTo>
                  <a:pt x="28616" y="6097"/>
                </a:lnTo>
                <a:lnTo>
                  <a:pt x="31546" y="4060"/>
                </a:lnTo>
                <a:lnTo>
                  <a:pt x="37451" y="1797"/>
                </a:lnTo>
                <a:lnTo>
                  <a:pt x="46363" y="523"/>
                </a:lnTo>
                <a:lnTo>
                  <a:pt x="54969" y="224"/>
                </a:lnTo>
                <a:lnTo>
                  <a:pt x="81243" y="7"/>
                </a:lnTo>
                <a:lnTo>
                  <a:pt x="86507" y="0"/>
                </a:lnTo>
                <a:lnTo>
                  <a:pt x="92997" y="1980"/>
                </a:lnTo>
                <a:lnTo>
                  <a:pt x="100306" y="5284"/>
                </a:lnTo>
                <a:lnTo>
                  <a:pt x="122186" y="16769"/>
                </a:lnTo>
                <a:lnTo>
                  <a:pt x="128709" y="20104"/>
                </a:lnTo>
                <a:lnTo>
                  <a:pt x="135045" y="24312"/>
                </a:lnTo>
                <a:lnTo>
                  <a:pt x="141257" y="29102"/>
                </a:lnTo>
                <a:lnTo>
                  <a:pt x="147385" y="34280"/>
                </a:lnTo>
                <a:lnTo>
                  <a:pt x="154453" y="39716"/>
                </a:lnTo>
                <a:lnTo>
                  <a:pt x="162146" y="45324"/>
                </a:lnTo>
                <a:lnTo>
                  <a:pt x="178644" y="56847"/>
                </a:lnTo>
                <a:lnTo>
                  <a:pt x="222399" y="86347"/>
                </a:lnTo>
                <a:lnTo>
                  <a:pt x="231295" y="93278"/>
                </a:lnTo>
                <a:lnTo>
                  <a:pt x="240206" y="100876"/>
                </a:lnTo>
                <a:lnTo>
                  <a:pt x="249129" y="108918"/>
                </a:lnTo>
                <a:lnTo>
                  <a:pt x="257064" y="117256"/>
                </a:lnTo>
                <a:lnTo>
                  <a:pt x="264343" y="125791"/>
                </a:lnTo>
                <a:lnTo>
                  <a:pt x="271182" y="134458"/>
                </a:lnTo>
                <a:lnTo>
                  <a:pt x="278724" y="143212"/>
                </a:lnTo>
                <a:lnTo>
                  <a:pt x="286733" y="152025"/>
                </a:lnTo>
                <a:lnTo>
                  <a:pt x="295053" y="160876"/>
                </a:lnTo>
                <a:lnTo>
                  <a:pt x="302588" y="169754"/>
                </a:lnTo>
                <a:lnTo>
                  <a:pt x="309599" y="178649"/>
                </a:lnTo>
                <a:lnTo>
                  <a:pt x="316260" y="187555"/>
                </a:lnTo>
                <a:lnTo>
                  <a:pt x="321695" y="196470"/>
                </a:lnTo>
                <a:lnTo>
                  <a:pt x="326312" y="205389"/>
                </a:lnTo>
                <a:lnTo>
                  <a:pt x="330384" y="214312"/>
                </a:lnTo>
                <a:lnTo>
                  <a:pt x="333098" y="224230"/>
                </a:lnTo>
                <a:lnTo>
                  <a:pt x="334908" y="234810"/>
                </a:lnTo>
                <a:lnTo>
                  <a:pt x="336114" y="245832"/>
                </a:lnTo>
                <a:lnTo>
                  <a:pt x="336919" y="256157"/>
                </a:lnTo>
                <a:lnTo>
                  <a:pt x="337455" y="266017"/>
                </a:lnTo>
                <a:lnTo>
                  <a:pt x="337812" y="275566"/>
                </a:lnTo>
                <a:lnTo>
                  <a:pt x="337057" y="283917"/>
                </a:lnTo>
                <a:lnTo>
                  <a:pt x="335560" y="291469"/>
                </a:lnTo>
                <a:lnTo>
                  <a:pt x="333567" y="298487"/>
                </a:lnTo>
                <a:lnTo>
                  <a:pt x="328704" y="314224"/>
                </a:lnTo>
                <a:lnTo>
                  <a:pt x="326016" y="322587"/>
                </a:lnTo>
                <a:lnTo>
                  <a:pt x="322236" y="330147"/>
                </a:lnTo>
                <a:lnTo>
                  <a:pt x="317728" y="337172"/>
                </a:lnTo>
                <a:lnTo>
                  <a:pt x="312736" y="343839"/>
                </a:lnTo>
                <a:lnTo>
                  <a:pt x="307420" y="350268"/>
                </a:lnTo>
                <a:lnTo>
                  <a:pt x="301888" y="356538"/>
                </a:lnTo>
                <a:lnTo>
                  <a:pt x="296213" y="362703"/>
                </a:lnTo>
                <a:lnTo>
                  <a:pt x="289448" y="367805"/>
                </a:lnTo>
                <a:lnTo>
                  <a:pt x="281957" y="372198"/>
                </a:lnTo>
                <a:lnTo>
                  <a:pt x="273981" y="376120"/>
                </a:lnTo>
                <a:lnTo>
                  <a:pt x="265682" y="379726"/>
                </a:lnTo>
                <a:lnTo>
                  <a:pt x="257169" y="383123"/>
                </a:lnTo>
                <a:lnTo>
                  <a:pt x="248511" y="386379"/>
                </a:lnTo>
                <a:lnTo>
                  <a:pt x="240752" y="389542"/>
                </a:lnTo>
                <a:lnTo>
                  <a:pt x="233592" y="392644"/>
                </a:lnTo>
                <a:lnTo>
                  <a:pt x="226831" y="395703"/>
                </a:lnTo>
                <a:lnTo>
                  <a:pt x="219342" y="398735"/>
                </a:lnTo>
                <a:lnTo>
                  <a:pt x="211368" y="401749"/>
                </a:lnTo>
                <a:lnTo>
                  <a:pt x="203070" y="404750"/>
                </a:lnTo>
                <a:lnTo>
                  <a:pt x="193564" y="406750"/>
                </a:lnTo>
                <a:lnTo>
                  <a:pt x="183251" y="408084"/>
                </a:lnTo>
                <a:lnTo>
                  <a:pt x="172400" y="408973"/>
                </a:lnTo>
                <a:lnTo>
                  <a:pt x="162185" y="409566"/>
                </a:lnTo>
                <a:lnTo>
                  <a:pt x="142884" y="410225"/>
                </a:lnTo>
                <a:lnTo>
                  <a:pt x="115257" y="410596"/>
                </a:lnTo>
                <a:lnTo>
                  <a:pt x="106201" y="409655"/>
                </a:lnTo>
                <a:lnTo>
                  <a:pt x="97183" y="408037"/>
                </a:lnTo>
                <a:lnTo>
                  <a:pt x="88189" y="405965"/>
                </a:lnTo>
                <a:lnTo>
                  <a:pt x="80205" y="404584"/>
                </a:lnTo>
                <a:lnTo>
                  <a:pt x="72895" y="403663"/>
                </a:lnTo>
                <a:lnTo>
                  <a:pt x="66034" y="403050"/>
                </a:lnTo>
                <a:lnTo>
                  <a:pt x="59473" y="401648"/>
                </a:lnTo>
                <a:lnTo>
                  <a:pt x="53111" y="399722"/>
                </a:lnTo>
                <a:lnTo>
                  <a:pt x="46882" y="397445"/>
                </a:lnTo>
                <a:lnTo>
                  <a:pt x="37311" y="394916"/>
                </a:lnTo>
                <a:lnTo>
                  <a:pt x="33367" y="394242"/>
                </a:lnTo>
                <a:lnTo>
                  <a:pt x="26335" y="390846"/>
                </a:lnTo>
                <a:lnTo>
                  <a:pt x="16536" y="3839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71"/>
          <p:cNvSpPr/>
          <p:nvPr/>
        </p:nvSpPr>
        <p:spPr>
          <a:xfrm>
            <a:off x="886986" y="4230141"/>
            <a:ext cx="8491" cy="194739"/>
          </a:xfrm>
          <a:custGeom>
            <a:avLst/>
            <a:gdLst/>
            <a:ahLst/>
            <a:cxnLst/>
            <a:rect l="0" t="0" r="0" b="0"/>
            <a:pathLst>
              <a:path w="8491" h="194739">
                <a:moveTo>
                  <a:pt x="5066" y="0"/>
                </a:moveTo>
                <a:lnTo>
                  <a:pt x="3649" y="5703"/>
                </a:lnTo>
                <a:lnTo>
                  <a:pt x="2433" y="13575"/>
                </a:lnTo>
                <a:lnTo>
                  <a:pt x="1622" y="21800"/>
                </a:lnTo>
                <a:lnTo>
                  <a:pt x="1081" y="30260"/>
                </a:lnTo>
                <a:lnTo>
                  <a:pt x="721" y="38876"/>
                </a:lnTo>
                <a:lnTo>
                  <a:pt x="321" y="56387"/>
                </a:lnTo>
                <a:lnTo>
                  <a:pt x="0" y="194738"/>
                </a:lnTo>
                <a:lnTo>
                  <a:pt x="0" y="95808"/>
                </a:lnTo>
                <a:lnTo>
                  <a:pt x="994" y="85552"/>
                </a:lnTo>
                <a:lnTo>
                  <a:pt x="2650" y="75737"/>
                </a:lnTo>
                <a:lnTo>
                  <a:pt x="4749" y="66218"/>
                </a:lnTo>
                <a:lnTo>
                  <a:pt x="6147" y="54911"/>
                </a:lnTo>
                <a:lnTo>
                  <a:pt x="7080" y="42411"/>
                </a:lnTo>
                <a:lnTo>
                  <a:pt x="8116" y="17279"/>
                </a:lnTo>
                <a:lnTo>
                  <a:pt x="8490" y="1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72"/>
          <p:cNvSpPr/>
          <p:nvPr/>
        </p:nvSpPr>
        <p:spPr>
          <a:xfrm>
            <a:off x="1034764" y="4217458"/>
            <a:ext cx="57940" cy="290065"/>
          </a:xfrm>
          <a:custGeom>
            <a:avLst/>
            <a:gdLst/>
            <a:ahLst/>
            <a:cxnLst/>
            <a:rect l="0" t="0" r="0" b="0"/>
            <a:pathLst>
              <a:path w="57940" h="290065">
                <a:moveTo>
                  <a:pt x="0" y="0"/>
                </a:moveTo>
                <a:lnTo>
                  <a:pt x="2242" y="6593"/>
                </a:lnTo>
                <a:lnTo>
                  <a:pt x="5901" y="18396"/>
                </a:lnTo>
                <a:lnTo>
                  <a:pt x="9334" y="31226"/>
                </a:lnTo>
                <a:lnTo>
                  <a:pt x="12616" y="44739"/>
                </a:lnTo>
                <a:lnTo>
                  <a:pt x="21984" y="84816"/>
                </a:lnTo>
                <a:lnTo>
                  <a:pt x="25025" y="97334"/>
                </a:lnTo>
                <a:lnTo>
                  <a:pt x="31054" y="124472"/>
                </a:lnTo>
                <a:lnTo>
                  <a:pt x="34052" y="138654"/>
                </a:lnTo>
                <a:lnTo>
                  <a:pt x="36052" y="152077"/>
                </a:lnTo>
                <a:lnTo>
                  <a:pt x="37385" y="164995"/>
                </a:lnTo>
                <a:lnTo>
                  <a:pt x="38273" y="177576"/>
                </a:lnTo>
                <a:lnTo>
                  <a:pt x="38866" y="188939"/>
                </a:lnTo>
                <a:lnTo>
                  <a:pt x="39524" y="209503"/>
                </a:lnTo>
                <a:lnTo>
                  <a:pt x="39895" y="237814"/>
                </a:lnTo>
                <a:lnTo>
                  <a:pt x="40940" y="245966"/>
                </a:lnTo>
                <a:lnTo>
                  <a:pt x="42631" y="253384"/>
                </a:lnTo>
                <a:lnTo>
                  <a:pt x="47160" y="265927"/>
                </a:lnTo>
                <a:lnTo>
                  <a:pt x="52486" y="274808"/>
                </a:lnTo>
                <a:lnTo>
                  <a:pt x="55515" y="282063"/>
                </a:lnTo>
                <a:lnTo>
                  <a:pt x="57460" y="290064"/>
                </a:lnTo>
                <a:lnTo>
                  <a:pt x="57620" y="289728"/>
                </a:lnTo>
                <a:lnTo>
                  <a:pt x="57939" y="2831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73"/>
          <p:cNvSpPr/>
          <p:nvPr/>
        </p:nvSpPr>
        <p:spPr>
          <a:xfrm>
            <a:off x="1208978" y="4206564"/>
            <a:ext cx="304104" cy="222561"/>
          </a:xfrm>
          <a:custGeom>
            <a:avLst/>
            <a:gdLst/>
            <a:ahLst/>
            <a:cxnLst/>
            <a:rect l="0" t="0" r="0" b="0"/>
            <a:pathLst>
              <a:path w="304104" h="222561">
                <a:moveTo>
                  <a:pt x="0" y="26107"/>
                </a:moveTo>
                <a:lnTo>
                  <a:pt x="4748" y="30848"/>
                </a:lnTo>
                <a:lnTo>
                  <a:pt x="6147" y="34229"/>
                </a:lnTo>
                <a:lnTo>
                  <a:pt x="7079" y="38467"/>
                </a:lnTo>
                <a:lnTo>
                  <a:pt x="7701" y="43276"/>
                </a:lnTo>
                <a:lnTo>
                  <a:pt x="8115" y="47475"/>
                </a:lnTo>
                <a:lnTo>
                  <a:pt x="8391" y="51267"/>
                </a:lnTo>
                <a:lnTo>
                  <a:pt x="8576" y="54787"/>
                </a:lnTo>
                <a:lnTo>
                  <a:pt x="8780" y="63989"/>
                </a:lnTo>
                <a:lnTo>
                  <a:pt x="8934" y="111313"/>
                </a:lnTo>
                <a:lnTo>
                  <a:pt x="9931" y="118630"/>
                </a:lnTo>
                <a:lnTo>
                  <a:pt x="11590" y="126485"/>
                </a:lnTo>
                <a:lnTo>
                  <a:pt x="13689" y="134697"/>
                </a:lnTo>
                <a:lnTo>
                  <a:pt x="15089" y="142157"/>
                </a:lnTo>
                <a:lnTo>
                  <a:pt x="16022" y="149114"/>
                </a:lnTo>
                <a:lnTo>
                  <a:pt x="16644" y="155737"/>
                </a:lnTo>
                <a:lnTo>
                  <a:pt x="17059" y="161144"/>
                </a:lnTo>
                <a:lnTo>
                  <a:pt x="17335" y="165741"/>
                </a:lnTo>
                <a:lnTo>
                  <a:pt x="17642" y="173495"/>
                </a:lnTo>
                <a:lnTo>
                  <a:pt x="17856" y="184888"/>
                </a:lnTo>
                <a:lnTo>
                  <a:pt x="16873" y="185539"/>
                </a:lnTo>
                <a:lnTo>
                  <a:pt x="13131" y="186263"/>
                </a:lnTo>
                <a:lnTo>
                  <a:pt x="12729" y="186456"/>
                </a:lnTo>
                <a:lnTo>
                  <a:pt x="14933" y="186670"/>
                </a:lnTo>
                <a:lnTo>
                  <a:pt x="15918" y="185735"/>
                </a:lnTo>
                <a:lnTo>
                  <a:pt x="16575" y="184119"/>
                </a:lnTo>
                <a:lnTo>
                  <a:pt x="17304" y="178686"/>
                </a:lnTo>
                <a:lnTo>
                  <a:pt x="17499" y="174460"/>
                </a:lnTo>
                <a:lnTo>
                  <a:pt x="17715" y="164471"/>
                </a:lnTo>
                <a:lnTo>
                  <a:pt x="17886" y="92815"/>
                </a:lnTo>
                <a:lnTo>
                  <a:pt x="18881" y="85462"/>
                </a:lnTo>
                <a:lnTo>
                  <a:pt x="20537" y="77583"/>
                </a:lnTo>
                <a:lnTo>
                  <a:pt x="22636" y="69354"/>
                </a:lnTo>
                <a:lnTo>
                  <a:pt x="25028" y="61884"/>
                </a:lnTo>
                <a:lnTo>
                  <a:pt x="27618" y="54919"/>
                </a:lnTo>
                <a:lnTo>
                  <a:pt x="30337" y="48292"/>
                </a:lnTo>
                <a:lnTo>
                  <a:pt x="33144" y="41889"/>
                </a:lnTo>
                <a:lnTo>
                  <a:pt x="38913" y="29484"/>
                </a:lnTo>
                <a:lnTo>
                  <a:pt x="42836" y="24390"/>
                </a:lnTo>
                <a:lnTo>
                  <a:pt x="47440" y="20001"/>
                </a:lnTo>
                <a:lnTo>
                  <a:pt x="56861" y="13471"/>
                </a:lnTo>
                <a:lnTo>
                  <a:pt x="64361" y="10570"/>
                </a:lnTo>
                <a:lnTo>
                  <a:pt x="71007" y="9280"/>
                </a:lnTo>
                <a:lnTo>
                  <a:pt x="74171" y="8936"/>
                </a:lnTo>
                <a:lnTo>
                  <a:pt x="77273" y="9699"/>
                </a:lnTo>
                <a:lnTo>
                  <a:pt x="83371" y="13192"/>
                </a:lnTo>
                <a:lnTo>
                  <a:pt x="89394" y="18052"/>
                </a:lnTo>
                <a:lnTo>
                  <a:pt x="92391" y="20737"/>
                </a:lnTo>
                <a:lnTo>
                  <a:pt x="95383" y="24511"/>
                </a:lnTo>
                <a:lnTo>
                  <a:pt x="98372" y="29012"/>
                </a:lnTo>
                <a:lnTo>
                  <a:pt x="101358" y="33997"/>
                </a:lnTo>
                <a:lnTo>
                  <a:pt x="104342" y="39305"/>
                </a:lnTo>
                <a:lnTo>
                  <a:pt x="110309" y="50493"/>
                </a:lnTo>
                <a:lnTo>
                  <a:pt x="119255" y="67949"/>
                </a:lnTo>
                <a:lnTo>
                  <a:pt x="121243" y="74838"/>
                </a:lnTo>
                <a:lnTo>
                  <a:pt x="122568" y="82407"/>
                </a:lnTo>
                <a:lnTo>
                  <a:pt x="123452" y="90429"/>
                </a:lnTo>
                <a:lnTo>
                  <a:pt x="124041" y="98754"/>
                </a:lnTo>
                <a:lnTo>
                  <a:pt x="124433" y="107280"/>
                </a:lnTo>
                <a:lnTo>
                  <a:pt x="124695" y="115941"/>
                </a:lnTo>
                <a:lnTo>
                  <a:pt x="125863" y="124692"/>
                </a:lnTo>
                <a:lnTo>
                  <a:pt x="127636" y="133502"/>
                </a:lnTo>
                <a:lnTo>
                  <a:pt x="129812" y="142352"/>
                </a:lnTo>
                <a:lnTo>
                  <a:pt x="131262" y="150237"/>
                </a:lnTo>
                <a:lnTo>
                  <a:pt x="132229" y="157478"/>
                </a:lnTo>
                <a:lnTo>
                  <a:pt x="132874" y="164289"/>
                </a:lnTo>
                <a:lnTo>
                  <a:pt x="133303" y="170814"/>
                </a:lnTo>
                <a:lnTo>
                  <a:pt x="133590" y="177149"/>
                </a:lnTo>
                <a:lnTo>
                  <a:pt x="133993" y="192899"/>
                </a:lnTo>
                <a:lnTo>
                  <a:pt x="134160" y="213058"/>
                </a:lnTo>
                <a:lnTo>
                  <a:pt x="134162" y="208721"/>
                </a:lnTo>
                <a:lnTo>
                  <a:pt x="135156" y="205396"/>
                </a:lnTo>
                <a:lnTo>
                  <a:pt x="136813" y="201196"/>
                </a:lnTo>
                <a:lnTo>
                  <a:pt x="138911" y="196411"/>
                </a:lnTo>
                <a:lnTo>
                  <a:pt x="143892" y="185803"/>
                </a:lnTo>
                <a:lnTo>
                  <a:pt x="146612" y="180196"/>
                </a:lnTo>
                <a:lnTo>
                  <a:pt x="148425" y="173481"/>
                </a:lnTo>
                <a:lnTo>
                  <a:pt x="149634" y="166028"/>
                </a:lnTo>
                <a:lnTo>
                  <a:pt x="150440" y="158083"/>
                </a:lnTo>
                <a:lnTo>
                  <a:pt x="151971" y="149810"/>
                </a:lnTo>
                <a:lnTo>
                  <a:pt x="153985" y="141318"/>
                </a:lnTo>
                <a:lnTo>
                  <a:pt x="156322" y="132680"/>
                </a:lnTo>
                <a:lnTo>
                  <a:pt x="161568" y="115145"/>
                </a:lnTo>
                <a:lnTo>
                  <a:pt x="173034" y="79634"/>
                </a:lnTo>
                <a:lnTo>
                  <a:pt x="175978" y="71714"/>
                </a:lnTo>
                <a:lnTo>
                  <a:pt x="178934" y="64449"/>
                </a:lnTo>
                <a:lnTo>
                  <a:pt x="181899" y="57621"/>
                </a:lnTo>
                <a:lnTo>
                  <a:pt x="187843" y="44744"/>
                </a:lnTo>
                <a:lnTo>
                  <a:pt x="199757" y="20308"/>
                </a:lnTo>
                <a:lnTo>
                  <a:pt x="202737" y="15296"/>
                </a:lnTo>
                <a:lnTo>
                  <a:pt x="205718" y="10962"/>
                </a:lnTo>
                <a:lnTo>
                  <a:pt x="212894" y="1619"/>
                </a:lnTo>
                <a:lnTo>
                  <a:pt x="214477" y="852"/>
                </a:lnTo>
                <a:lnTo>
                  <a:pt x="218885" y="0"/>
                </a:lnTo>
                <a:lnTo>
                  <a:pt x="221452" y="765"/>
                </a:lnTo>
                <a:lnTo>
                  <a:pt x="226955" y="4261"/>
                </a:lnTo>
                <a:lnTo>
                  <a:pt x="228819" y="7574"/>
                </a:lnTo>
                <a:lnTo>
                  <a:pt x="230062" y="11768"/>
                </a:lnTo>
                <a:lnTo>
                  <a:pt x="230891" y="16547"/>
                </a:lnTo>
                <a:lnTo>
                  <a:pt x="232438" y="21718"/>
                </a:lnTo>
                <a:lnTo>
                  <a:pt x="234462" y="27150"/>
                </a:lnTo>
                <a:lnTo>
                  <a:pt x="236806" y="32756"/>
                </a:lnTo>
                <a:lnTo>
                  <a:pt x="239362" y="38477"/>
                </a:lnTo>
                <a:lnTo>
                  <a:pt x="244853" y="50126"/>
                </a:lnTo>
                <a:lnTo>
                  <a:pt x="246714" y="57003"/>
                </a:lnTo>
                <a:lnTo>
                  <a:pt x="247955" y="64563"/>
                </a:lnTo>
                <a:lnTo>
                  <a:pt x="248783" y="72581"/>
                </a:lnTo>
                <a:lnTo>
                  <a:pt x="250328" y="80902"/>
                </a:lnTo>
                <a:lnTo>
                  <a:pt x="252352" y="89426"/>
                </a:lnTo>
                <a:lnTo>
                  <a:pt x="254695" y="98085"/>
                </a:lnTo>
                <a:lnTo>
                  <a:pt x="256257" y="105842"/>
                </a:lnTo>
                <a:lnTo>
                  <a:pt x="257299" y="112999"/>
                </a:lnTo>
                <a:lnTo>
                  <a:pt x="257993" y="119754"/>
                </a:lnTo>
                <a:lnTo>
                  <a:pt x="259450" y="127234"/>
                </a:lnTo>
                <a:lnTo>
                  <a:pt x="261415" y="135196"/>
                </a:lnTo>
                <a:lnTo>
                  <a:pt x="263718" y="143482"/>
                </a:lnTo>
                <a:lnTo>
                  <a:pt x="268928" y="160625"/>
                </a:lnTo>
                <a:lnTo>
                  <a:pt x="271709" y="169364"/>
                </a:lnTo>
                <a:lnTo>
                  <a:pt x="274556" y="177174"/>
                </a:lnTo>
                <a:lnTo>
                  <a:pt x="277449" y="184366"/>
                </a:lnTo>
                <a:lnTo>
                  <a:pt x="280370" y="191144"/>
                </a:lnTo>
                <a:lnTo>
                  <a:pt x="282319" y="196655"/>
                </a:lnTo>
                <a:lnTo>
                  <a:pt x="283617" y="201321"/>
                </a:lnTo>
                <a:lnTo>
                  <a:pt x="284483" y="205424"/>
                </a:lnTo>
                <a:lnTo>
                  <a:pt x="286054" y="209152"/>
                </a:lnTo>
                <a:lnTo>
                  <a:pt x="290450" y="215940"/>
                </a:lnTo>
                <a:lnTo>
                  <a:pt x="293013" y="218146"/>
                </a:lnTo>
                <a:lnTo>
                  <a:pt x="295716" y="219618"/>
                </a:lnTo>
                <a:lnTo>
                  <a:pt x="304103" y="2225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74"/>
          <p:cNvSpPr/>
          <p:nvPr/>
        </p:nvSpPr>
        <p:spPr>
          <a:xfrm>
            <a:off x="2330522" y="4163676"/>
            <a:ext cx="14371" cy="256519"/>
          </a:xfrm>
          <a:custGeom>
            <a:avLst/>
            <a:gdLst/>
            <a:ahLst/>
            <a:cxnLst/>
            <a:rect l="0" t="0" r="0" b="0"/>
            <a:pathLst>
              <a:path w="14371" h="256519">
                <a:moveTo>
                  <a:pt x="0" y="0"/>
                </a:moveTo>
                <a:lnTo>
                  <a:pt x="829" y="5083"/>
                </a:lnTo>
                <a:lnTo>
                  <a:pt x="2361" y="18449"/>
                </a:lnTo>
                <a:lnTo>
                  <a:pt x="3383" y="31329"/>
                </a:lnTo>
                <a:lnTo>
                  <a:pt x="4064" y="43885"/>
                </a:lnTo>
                <a:lnTo>
                  <a:pt x="4820" y="71064"/>
                </a:lnTo>
                <a:lnTo>
                  <a:pt x="5306" y="124194"/>
                </a:lnTo>
                <a:lnTo>
                  <a:pt x="6340" y="136552"/>
                </a:lnTo>
                <a:lnTo>
                  <a:pt x="8023" y="148760"/>
                </a:lnTo>
                <a:lnTo>
                  <a:pt x="10139" y="160867"/>
                </a:lnTo>
                <a:lnTo>
                  <a:pt x="11549" y="172907"/>
                </a:lnTo>
                <a:lnTo>
                  <a:pt x="12490" y="184903"/>
                </a:lnTo>
                <a:lnTo>
                  <a:pt x="13116" y="196869"/>
                </a:lnTo>
                <a:lnTo>
                  <a:pt x="13813" y="220747"/>
                </a:lnTo>
                <a:lnTo>
                  <a:pt x="14370" y="2565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75"/>
          <p:cNvSpPr/>
          <p:nvPr/>
        </p:nvSpPr>
        <p:spPr>
          <a:xfrm>
            <a:off x="2545836" y="4151096"/>
            <a:ext cx="235112" cy="232809"/>
          </a:xfrm>
          <a:custGeom>
            <a:avLst/>
            <a:gdLst/>
            <a:ahLst/>
            <a:cxnLst/>
            <a:rect l="0" t="0" r="0" b="0"/>
            <a:pathLst>
              <a:path w="235112" h="232809">
                <a:moveTo>
                  <a:pt x="121047" y="19068"/>
                </a:moveTo>
                <a:lnTo>
                  <a:pt x="105646" y="26756"/>
                </a:lnTo>
                <a:lnTo>
                  <a:pt x="96314" y="30091"/>
                </a:lnTo>
                <a:lnTo>
                  <a:pt x="89651" y="32370"/>
                </a:lnTo>
                <a:lnTo>
                  <a:pt x="83222" y="35874"/>
                </a:lnTo>
                <a:lnTo>
                  <a:pt x="76948" y="40193"/>
                </a:lnTo>
                <a:lnTo>
                  <a:pt x="70779" y="45058"/>
                </a:lnTo>
                <a:lnTo>
                  <a:pt x="64677" y="49293"/>
                </a:lnTo>
                <a:lnTo>
                  <a:pt x="58623" y="53108"/>
                </a:lnTo>
                <a:lnTo>
                  <a:pt x="52598" y="56644"/>
                </a:lnTo>
                <a:lnTo>
                  <a:pt x="46594" y="61978"/>
                </a:lnTo>
                <a:lnTo>
                  <a:pt x="40605" y="68510"/>
                </a:lnTo>
                <a:lnTo>
                  <a:pt x="34623" y="75842"/>
                </a:lnTo>
                <a:lnTo>
                  <a:pt x="25328" y="89280"/>
                </a:lnTo>
                <a:lnTo>
                  <a:pt x="17884" y="102859"/>
                </a:lnTo>
                <a:lnTo>
                  <a:pt x="11263" y="118816"/>
                </a:lnTo>
                <a:lnTo>
                  <a:pt x="6696" y="139794"/>
                </a:lnTo>
                <a:lnTo>
                  <a:pt x="2977" y="155076"/>
                </a:lnTo>
                <a:lnTo>
                  <a:pt x="595" y="163318"/>
                </a:lnTo>
                <a:lnTo>
                  <a:pt x="0" y="170797"/>
                </a:lnTo>
                <a:lnTo>
                  <a:pt x="1989" y="184399"/>
                </a:lnTo>
                <a:lnTo>
                  <a:pt x="8696" y="203213"/>
                </a:lnTo>
                <a:lnTo>
                  <a:pt x="12358" y="208308"/>
                </a:lnTo>
                <a:lnTo>
                  <a:pt x="21726" y="216615"/>
                </a:lnTo>
                <a:lnTo>
                  <a:pt x="27007" y="220219"/>
                </a:lnTo>
                <a:lnTo>
                  <a:pt x="32515" y="223614"/>
                </a:lnTo>
                <a:lnTo>
                  <a:pt x="38174" y="226870"/>
                </a:lnTo>
                <a:lnTo>
                  <a:pt x="43935" y="229040"/>
                </a:lnTo>
                <a:lnTo>
                  <a:pt x="49764" y="230486"/>
                </a:lnTo>
                <a:lnTo>
                  <a:pt x="55637" y="231451"/>
                </a:lnTo>
                <a:lnTo>
                  <a:pt x="61540" y="232094"/>
                </a:lnTo>
                <a:lnTo>
                  <a:pt x="67462" y="232523"/>
                </a:lnTo>
                <a:lnTo>
                  <a:pt x="73398" y="232808"/>
                </a:lnTo>
                <a:lnTo>
                  <a:pt x="79343" y="232007"/>
                </a:lnTo>
                <a:lnTo>
                  <a:pt x="85294" y="230480"/>
                </a:lnTo>
                <a:lnTo>
                  <a:pt x="91249" y="228470"/>
                </a:lnTo>
                <a:lnTo>
                  <a:pt x="97207" y="225146"/>
                </a:lnTo>
                <a:lnTo>
                  <a:pt x="103166" y="220946"/>
                </a:lnTo>
                <a:lnTo>
                  <a:pt x="109127" y="216161"/>
                </a:lnTo>
                <a:lnTo>
                  <a:pt x="118400" y="208199"/>
                </a:lnTo>
                <a:lnTo>
                  <a:pt x="122264" y="204686"/>
                </a:lnTo>
                <a:lnTo>
                  <a:pt x="129207" y="192846"/>
                </a:lnTo>
                <a:lnTo>
                  <a:pt x="138703" y="172092"/>
                </a:lnTo>
                <a:lnTo>
                  <a:pt x="141763" y="165732"/>
                </a:lnTo>
                <a:lnTo>
                  <a:pt x="142808" y="158516"/>
                </a:lnTo>
                <a:lnTo>
                  <a:pt x="141320" y="142560"/>
                </a:lnTo>
                <a:lnTo>
                  <a:pt x="139995" y="125547"/>
                </a:lnTo>
                <a:lnTo>
                  <a:pt x="138413" y="109056"/>
                </a:lnTo>
                <a:lnTo>
                  <a:pt x="131935" y="87623"/>
                </a:lnTo>
                <a:lnTo>
                  <a:pt x="126549" y="71365"/>
                </a:lnTo>
                <a:lnTo>
                  <a:pt x="117930" y="50217"/>
                </a:lnTo>
                <a:lnTo>
                  <a:pt x="109081" y="31384"/>
                </a:lnTo>
                <a:lnTo>
                  <a:pt x="100166" y="17977"/>
                </a:lnTo>
                <a:lnTo>
                  <a:pt x="96860" y="10976"/>
                </a:lnTo>
                <a:lnTo>
                  <a:pt x="94261" y="1377"/>
                </a:lnTo>
                <a:lnTo>
                  <a:pt x="103950" y="1231"/>
                </a:lnTo>
                <a:lnTo>
                  <a:pt x="106668" y="1223"/>
                </a:lnTo>
                <a:lnTo>
                  <a:pt x="109474" y="2210"/>
                </a:lnTo>
                <a:lnTo>
                  <a:pt x="118170" y="7348"/>
                </a:lnTo>
                <a:lnTo>
                  <a:pt x="128035" y="10303"/>
                </a:lnTo>
                <a:lnTo>
                  <a:pt x="137735" y="14511"/>
                </a:lnTo>
                <a:lnTo>
                  <a:pt x="143104" y="16030"/>
                </a:lnTo>
                <a:lnTo>
                  <a:pt x="148672" y="17042"/>
                </a:lnTo>
                <a:lnTo>
                  <a:pt x="154370" y="17718"/>
                </a:lnTo>
                <a:lnTo>
                  <a:pt x="160158" y="18167"/>
                </a:lnTo>
                <a:lnTo>
                  <a:pt x="166003" y="18467"/>
                </a:lnTo>
                <a:lnTo>
                  <a:pt x="177799" y="18801"/>
                </a:lnTo>
                <a:lnTo>
                  <a:pt x="189666" y="18949"/>
                </a:lnTo>
                <a:lnTo>
                  <a:pt x="195614" y="17996"/>
                </a:lnTo>
                <a:lnTo>
                  <a:pt x="201566" y="16369"/>
                </a:lnTo>
                <a:lnTo>
                  <a:pt x="207522" y="14292"/>
                </a:lnTo>
                <a:lnTo>
                  <a:pt x="213480" y="11915"/>
                </a:lnTo>
                <a:lnTo>
                  <a:pt x="219440" y="9338"/>
                </a:lnTo>
                <a:lnTo>
                  <a:pt x="225401" y="6628"/>
                </a:lnTo>
                <a:lnTo>
                  <a:pt x="231362" y="2837"/>
                </a:lnTo>
                <a:lnTo>
                  <a:pt x="23511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76"/>
          <p:cNvSpPr/>
          <p:nvPr/>
        </p:nvSpPr>
        <p:spPr>
          <a:xfrm>
            <a:off x="2702661" y="4150333"/>
            <a:ext cx="98229" cy="597647"/>
          </a:xfrm>
          <a:custGeom>
            <a:avLst/>
            <a:gdLst/>
            <a:ahLst/>
            <a:cxnLst/>
            <a:rect l="0" t="0" r="0" b="0"/>
            <a:pathLst>
              <a:path w="98229" h="597647">
                <a:moveTo>
                  <a:pt x="74818" y="0"/>
                </a:moveTo>
                <a:lnTo>
                  <a:pt x="73349" y="3069"/>
                </a:lnTo>
                <a:lnTo>
                  <a:pt x="66787" y="17586"/>
                </a:lnTo>
                <a:lnTo>
                  <a:pt x="60425" y="33217"/>
                </a:lnTo>
                <a:lnTo>
                  <a:pt x="54197" y="49591"/>
                </a:lnTo>
                <a:lnTo>
                  <a:pt x="48057" y="66460"/>
                </a:lnTo>
                <a:lnTo>
                  <a:pt x="41975" y="84651"/>
                </a:lnTo>
                <a:lnTo>
                  <a:pt x="29919" y="123385"/>
                </a:lnTo>
                <a:lnTo>
                  <a:pt x="24914" y="142445"/>
                </a:lnTo>
                <a:lnTo>
                  <a:pt x="20585" y="161104"/>
                </a:lnTo>
                <a:lnTo>
                  <a:pt x="16704" y="179498"/>
                </a:lnTo>
                <a:lnTo>
                  <a:pt x="13123" y="199697"/>
                </a:lnTo>
                <a:lnTo>
                  <a:pt x="6495" y="243308"/>
                </a:lnTo>
                <a:lnTo>
                  <a:pt x="4330" y="264066"/>
                </a:lnTo>
                <a:lnTo>
                  <a:pt x="2886" y="283857"/>
                </a:lnTo>
                <a:lnTo>
                  <a:pt x="1924" y="303005"/>
                </a:lnTo>
                <a:lnTo>
                  <a:pt x="855" y="342800"/>
                </a:lnTo>
                <a:lnTo>
                  <a:pt x="15" y="511525"/>
                </a:lnTo>
                <a:lnTo>
                  <a:pt x="1003" y="524237"/>
                </a:lnTo>
                <a:lnTo>
                  <a:pt x="2656" y="536680"/>
                </a:lnTo>
                <a:lnTo>
                  <a:pt x="7143" y="559104"/>
                </a:lnTo>
                <a:lnTo>
                  <a:pt x="15257" y="581892"/>
                </a:lnTo>
                <a:lnTo>
                  <a:pt x="21025" y="591436"/>
                </a:lnTo>
                <a:lnTo>
                  <a:pt x="23954" y="594377"/>
                </a:lnTo>
                <a:lnTo>
                  <a:pt x="26901" y="596339"/>
                </a:lnTo>
                <a:lnTo>
                  <a:pt x="29860" y="597646"/>
                </a:lnTo>
                <a:lnTo>
                  <a:pt x="32826" y="597526"/>
                </a:lnTo>
                <a:lnTo>
                  <a:pt x="35797" y="596453"/>
                </a:lnTo>
                <a:lnTo>
                  <a:pt x="41748" y="592615"/>
                </a:lnTo>
                <a:lnTo>
                  <a:pt x="47706" y="587603"/>
                </a:lnTo>
                <a:lnTo>
                  <a:pt x="56317" y="576775"/>
                </a:lnTo>
                <a:lnTo>
                  <a:pt x="61395" y="569721"/>
                </a:lnTo>
                <a:lnTo>
                  <a:pt x="69689" y="551300"/>
                </a:lnTo>
                <a:lnTo>
                  <a:pt x="83111" y="511876"/>
                </a:lnTo>
                <a:lnTo>
                  <a:pt x="86215" y="500658"/>
                </a:lnTo>
                <a:lnTo>
                  <a:pt x="89278" y="488218"/>
                </a:lnTo>
                <a:lnTo>
                  <a:pt x="92314" y="474964"/>
                </a:lnTo>
                <a:lnTo>
                  <a:pt x="94338" y="462159"/>
                </a:lnTo>
                <a:lnTo>
                  <a:pt x="95687" y="449654"/>
                </a:lnTo>
                <a:lnTo>
                  <a:pt x="96587" y="437348"/>
                </a:lnTo>
                <a:lnTo>
                  <a:pt x="97186" y="424183"/>
                </a:lnTo>
                <a:lnTo>
                  <a:pt x="97853" y="396327"/>
                </a:lnTo>
                <a:lnTo>
                  <a:pt x="98228" y="357494"/>
                </a:lnTo>
                <a:lnTo>
                  <a:pt x="97286" y="345151"/>
                </a:lnTo>
                <a:lnTo>
                  <a:pt x="95665" y="332953"/>
                </a:lnTo>
                <a:lnTo>
                  <a:pt x="93591" y="320852"/>
                </a:lnTo>
                <a:lnTo>
                  <a:pt x="91285" y="299470"/>
                </a:lnTo>
                <a:lnTo>
                  <a:pt x="90671" y="289601"/>
                </a:lnTo>
                <a:lnTo>
                  <a:pt x="84688" y="270697"/>
                </a:lnTo>
                <a:lnTo>
                  <a:pt x="76397" y="252374"/>
                </a:lnTo>
                <a:lnTo>
                  <a:pt x="69400" y="234309"/>
                </a:lnTo>
                <a:lnTo>
                  <a:pt x="64155" y="227308"/>
                </a:lnTo>
                <a:lnTo>
                  <a:pt x="57677" y="221649"/>
                </a:lnTo>
                <a:lnTo>
                  <a:pt x="50376" y="216884"/>
                </a:lnTo>
                <a:lnTo>
                  <a:pt x="44516" y="212715"/>
                </a:lnTo>
                <a:lnTo>
                  <a:pt x="35354" y="205437"/>
                </a:lnTo>
                <a:lnTo>
                  <a:pt x="25319" y="198896"/>
                </a:lnTo>
                <a:lnTo>
                  <a:pt x="15228" y="193673"/>
                </a:lnTo>
                <a:lnTo>
                  <a:pt x="7430" y="191352"/>
                </a:lnTo>
                <a:lnTo>
                  <a:pt x="0" y="1894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77"/>
          <p:cNvSpPr/>
          <p:nvPr/>
        </p:nvSpPr>
        <p:spPr>
          <a:xfrm>
            <a:off x="3096241" y="4178535"/>
            <a:ext cx="17684" cy="156197"/>
          </a:xfrm>
          <a:custGeom>
            <a:avLst/>
            <a:gdLst/>
            <a:ahLst/>
            <a:cxnLst/>
            <a:rect l="0" t="0" r="0" b="0"/>
            <a:pathLst>
              <a:path w="17684" h="156197">
                <a:moveTo>
                  <a:pt x="15405" y="0"/>
                </a:moveTo>
                <a:lnTo>
                  <a:pt x="15367" y="201"/>
                </a:lnTo>
                <a:lnTo>
                  <a:pt x="13214" y="9250"/>
                </a:lnTo>
                <a:lnTo>
                  <a:pt x="11779" y="19251"/>
                </a:lnTo>
                <a:lnTo>
                  <a:pt x="10822" y="29887"/>
                </a:lnTo>
                <a:lnTo>
                  <a:pt x="10185" y="40946"/>
                </a:lnTo>
                <a:lnTo>
                  <a:pt x="8765" y="51296"/>
                </a:lnTo>
                <a:lnTo>
                  <a:pt x="6826" y="61172"/>
                </a:lnTo>
                <a:lnTo>
                  <a:pt x="4539" y="70733"/>
                </a:lnTo>
                <a:lnTo>
                  <a:pt x="3014" y="80084"/>
                </a:lnTo>
                <a:lnTo>
                  <a:pt x="1997" y="89294"/>
                </a:lnTo>
                <a:lnTo>
                  <a:pt x="1320" y="98410"/>
                </a:lnTo>
                <a:lnTo>
                  <a:pt x="868" y="106473"/>
                </a:lnTo>
                <a:lnTo>
                  <a:pt x="366" y="120723"/>
                </a:lnTo>
                <a:lnTo>
                  <a:pt x="44" y="138910"/>
                </a:lnTo>
                <a:lnTo>
                  <a:pt x="0" y="145722"/>
                </a:lnTo>
                <a:lnTo>
                  <a:pt x="982" y="148928"/>
                </a:lnTo>
                <a:lnTo>
                  <a:pt x="4723" y="155136"/>
                </a:lnTo>
                <a:lnTo>
                  <a:pt x="6119" y="156196"/>
                </a:lnTo>
                <a:lnTo>
                  <a:pt x="7049" y="155910"/>
                </a:lnTo>
                <a:lnTo>
                  <a:pt x="7669" y="154728"/>
                </a:lnTo>
                <a:lnTo>
                  <a:pt x="8357" y="150768"/>
                </a:lnTo>
                <a:lnTo>
                  <a:pt x="8800" y="140142"/>
                </a:lnTo>
                <a:lnTo>
                  <a:pt x="11510" y="129071"/>
                </a:lnTo>
                <a:lnTo>
                  <a:pt x="13624" y="121953"/>
                </a:lnTo>
                <a:lnTo>
                  <a:pt x="15034" y="114230"/>
                </a:lnTo>
                <a:lnTo>
                  <a:pt x="15974" y="106105"/>
                </a:lnTo>
                <a:lnTo>
                  <a:pt x="16600" y="97712"/>
                </a:lnTo>
                <a:lnTo>
                  <a:pt x="17018" y="89140"/>
                </a:lnTo>
                <a:lnTo>
                  <a:pt x="17482" y="71678"/>
                </a:lnTo>
                <a:lnTo>
                  <a:pt x="17683" y="13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78"/>
          <p:cNvSpPr/>
          <p:nvPr/>
        </p:nvSpPr>
        <p:spPr>
          <a:xfrm>
            <a:off x="3418385" y="4252616"/>
            <a:ext cx="35545" cy="87009"/>
          </a:xfrm>
          <a:custGeom>
            <a:avLst/>
            <a:gdLst/>
            <a:ahLst/>
            <a:cxnLst/>
            <a:rect l="0" t="0" r="0" b="0"/>
            <a:pathLst>
              <a:path w="35545" h="87009">
                <a:moveTo>
                  <a:pt x="28671" y="96"/>
                </a:moveTo>
                <a:lnTo>
                  <a:pt x="29746" y="2532"/>
                </a:lnTo>
                <a:lnTo>
                  <a:pt x="31693" y="9923"/>
                </a:lnTo>
                <a:lnTo>
                  <a:pt x="32992" y="17827"/>
                </a:lnTo>
                <a:lnTo>
                  <a:pt x="33858" y="26072"/>
                </a:lnTo>
                <a:lnTo>
                  <a:pt x="34435" y="33554"/>
                </a:lnTo>
                <a:lnTo>
                  <a:pt x="34820" y="40526"/>
                </a:lnTo>
                <a:lnTo>
                  <a:pt x="35247" y="53564"/>
                </a:lnTo>
                <a:lnTo>
                  <a:pt x="35544" y="79375"/>
                </a:lnTo>
                <a:lnTo>
                  <a:pt x="34565" y="81988"/>
                </a:lnTo>
                <a:lnTo>
                  <a:pt x="32919" y="83729"/>
                </a:lnTo>
                <a:lnTo>
                  <a:pt x="27884" y="86524"/>
                </a:lnTo>
                <a:lnTo>
                  <a:pt x="22264" y="87008"/>
                </a:lnTo>
                <a:lnTo>
                  <a:pt x="19749" y="86084"/>
                </a:lnTo>
                <a:lnTo>
                  <a:pt x="14304" y="82411"/>
                </a:lnTo>
                <a:lnTo>
                  <a:pt x="12455" y="79050"/>
                </a:lnTo>
                <a:lnTo>
                  <a:pt x="11223" y="74826"/>
                </a:lnTo>
                <a:lnTo>
                  <a:pt x="10400" y="70025"/>
                </a:lnTo>
                <a:lnTo>
                  <a:pt x="8859" y="64840"/>
                </a:lnTo>
                <a:lnTo>
                  <a:pt x="6837" y="59399"/>
                </a:lnTo>
                <a:lnTo>
                  <a:pt x="4495" y="53787"/>
                </a:lnTo>
                <a:lnTo>
                  <a:pt x="2934" y="48062"/>
                </a:lnTo>
                <a:lnTo>
                  <a:pt x="1894" y="42260"/>
                </a:lnTo>
                <a:lnTo>
                  <a:pt x="1200" y="36408"/>
                </a:lnTo>
                <a:lnTo>
                  <a:pt x="737" y="29530"/>
                </a:lnTo>
                <a:lnTo>
                  <a:pt x="429" y="2196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79"/>
          <p:cNvSpPr/>
          <p:nvPr/>
        </p:nvSpPr>
        <p:spPr>
          <a:xfrm>
            <a:off x="3527960" y="4186052"/>
            <a:ext cx="174082" cy="144310"/>
          </a:xfrm>
          <a:custGeom>
            <a:avLst/>
            <a:gdLst/>
            <a:ahLst/>
            <a:cxnLst/>
            <a:rect l="0" t="0" r="0" b="0"/>
            <a:pathLst>
              <a:path w="174082" h="144310">
                <a:moveTo>
                  <a:pt x="0" y="58935"/>
                </a:moveTo>
                <a:lnTo>
                  <a:pt x="1935" y="65889"/>
                </a:lnTo>
                <a:lnTo>
                  <a:pt x="3460" y="73357"/>
                </a:lnTo>
                <a:lnTo>
                  <a:pt x="4478" y="80319"/>
                </a:lnTo>
                <a:lnTo>
                  <a:pt x="5156" y="86945"/>
                </a:lnTo>
                <a:lnTo>
                  <a:pt x="6601" y="93347"/>
                </a:lnTo>
                <a:lnTo>
                  <a:pt x="8559" y="99599"/>
                </a:lnTo>
                <a:lnTo>
                  <a:pt x="10858" y="105752"/>
                </a:lnTo>
                <a:lnTo>
                  <a:pt x="13384" y="110846"/>
                </a:lnTo>
                <a:lnTo>
                  <a:pt x="16062" y="115234"/>
                </a:lnTo>
                <a:lnTo>
                  <a:pt x="18842" y="119152"/>
                </a:lnTo>
                <a:lnTo>
                  <a:pt x="24580" y="126151"/>
                </a:lnTo>
                <a:lnTo>
                  <a:pt x="27502" y="129405"/>
                </a:lnTo>
                <a:lnTo>
                  <a:pt x="36048" y="135669"/>
                </a:lnTo>
                <a:lnTo>
                  <a:pt x="45478" y="140768"/>
                </a:lnTo>
                <a:lnTo>
                  <a:pt x="52982" y="143034"/>
                </a:lnTo>
                <a:lnTo>
                  <a:pt x="67542" y="144309"/>
                </a:lnTo>
                <a:lnTo>
                  <a:pt x="72043" y="143496"/>
                </a:lnTo>
                <a:lnTo>
                  <a:pt x="84121" y="137611"/>
                </a:lnTo>
                <a:lnTo>
                  <a:pt x="94339" y="132370"/>
                </a:lnTo>
                <a:lnTo>
                  <a:pt x="98853" y="128592"/>
                </a:lnTo>
                <a:lnTo>
                  <a:pt x="102855" y="124088"/>
                </a:lnTo>
                <a:lnTo>
                  <a:pt x="106518" y="119101"/>
                </a:lnTo>
                <a:lnTo>
                  <a:pt x="109953" y="113792"/>
                </a:lnTo>
                <a:lnTo>
                  <a:pt x="113237" y="108268"/>
                </a:lnTo>
                <a:lnTo>
                  <a:pt x="116420" y="102602"/>
                </a:lnTo>
                <a:lnTo>
                  <a:pt x="120530" y="96839"/>
                </a:lnTo>
                <a:lnTo>
                  <a:pt x="125257" y="91014"/>
                </a:lnTo>
                <a:lnTo>
                  <a:pt x="130396" y="85145"/>
                </a:lnTo>
                <a:lnTo>
                  <a:pt x="134816" y="79249"/>
                </a:lnTo>
                <a:lnTo>
                  <a:pt x="138756" y="73333"/>
                </a:lnTo>
                <a:lnTo>
                  <a:pt x="142377" y="67405"/>
                </a:lnTo>
                <a:lnTo>
                  <a:pt x="145785" y="61469"/>
                </a:lnTo>
                <a:lnTo>
                  <a:pt x="152222" y="49581"/>
                </a:lnTo>
                <a:lnTo>
                  <a:pt x="167457" y="19829"/>
                </a:lnTo>
                <a:lnTo>
                  <a:pt x="170456" y="13876"/>
                </a:lnTo>
                <a:lnTo>
                  <a:pt x="172455" y="7924"/>
                </a:lnTo>
                <a:lnTo>
                  <a:pt x="173786" y="1971"/>
                </a:lnTo>
                <a:lnTo>
                  <a:pt x="17408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80"/>
          <p:cNvSpPr/>
          <p:nvPr/>
        </p:nvSpPr>
        <p:spPr>
          <a:xfrm>
            <a:off x="3633004" y="4183284"/>
            <a:ext cx="147038" cy="92260"/>
          </a:xfrm>
          <a:custGeom>
            <a:avLst/>
            <a:gdLst/>
            <a:ahLst/>
            <a:cxnLst/>
            <a:rect l="0" t="0" r="0" b="0"/>
            <a:pathLst>
              <a:path w="147038" h="92260">
                <a:moveTo>
                  <a:pt x="0" y="33122"/>
                </a:moveTo>
                <a:lnTo>
                  <a:pt x="302" y="34537"/>
                </a:lnTo>
                <a:lnTo>
                  <a:pt x="2140" y="40479"/>
                </a:lnTo>
                <a:lnTo>
                  <a:pt x="4360" y="46425"/>
                </a:lnTo>
                <a:lnTo>
                  <a:pt x="7827" y="51382"/>
                </a:lnTo>
                <a:lnTo>
                  <a:pt x="12125" y="55678"/>
                </a:lnTo>
                <a:lnTo>
                  <a:pt x="16980" y="59534"/>
                </a:lnTo>
                <a:lnTo>
                  <a:pt x="25023" y="66465"/>
                </a:lnTo>
                <a:lnTo>
                  <a:pt x="32903" y="72853"/>
                </a:lnTo>
                <a:lnTo>
                  <a:pt x="43032" y="78999"/>
                </a:lnTo>
                <a:lnTo>
                  <a:pt x="51508" y="85038"/>
                </a:lnTo>
                <a:lnTo>
                  <a:pt x="55160" y="88037"/>
                </a:lnTo>
                <a:lnTo>
                  <a:pt x="59582" y="90037"/>
                </a:lnTo>
                <a:lnTo>
                  <a:pt x="69796" y="92259"/>
                </a:lnTo>
                <a:lnTo>
                  <a:pt x="80960" y="90600"/>
                </a:lnTo>
                <a:lnTo>
                  <a:pt x="91554" y="86556"/>
                </a:lnTo>
                <a:lnTo>
                  <a:pt x="99575" y="81451"/>
                </a:lnTo>
                <a:lnTo>
                  <a:pt x="103105" y="77709"/>
                </a:lnTo>
                <a:lnTo>
                  <a:pt x="106453" y="73229"/>
                </a:lnTo>
                <a:lnTo>
                  <a:pt x="109678" y="68259"/>
                </a:lnTo>
                <a:lnTo>
                  <a:pt x="113816" y="63953"/>
                </a:lnTo>
                <a:lnTo>
                  <a:pt x="118562" y="60090"/>
                </a:lnTo>
                <a:lnTo>
                  <a:pt x="123714" y="56523"/>
                </a:lnTo>
                <a:lnTo>
                  <a:pt x="128142" y="52160"/>
                </a:lnTo>
                <a:lnTo>
                  <a:pt x="132088" y="47267"/>
                </a:lnTo>
                <a:lnTo>
                  <a:pt x="135712" y="42021"/>
                </a:lnTo>
                <a:lnTo>
                  <a:pt x="138128" y="35547"/>
                </a:lnTo>
                <a:lnTo>
                  <a:pt x="139740" y="28254"/>
                </a:lnTo>
                <a:lnTo>
                  <a:pt x="140814" y="20416"/>
                </a:lnTo>
                <a:lnTo>
                  <a:pt x="142523" y="13206"/>
                </a:lnTo>
                <a:lnTo>
                  <a:pt x="144657" y="6415"/>
                </a:lnTo>
                <a:lnTo>
                  <a:pt x="1470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81"/>
          <p:cNvSpPr/>
          <p:nvPr/>
        </p:nvSpPr>
        <p:spPr>
          <a:xfrm>
            <a:off x="3871669" y="4166313"/>
            <a:ext cx="29516" cy="164586"/>
          </a:xfrm>
          <a:custGeom>
            <a:avLst/>
            <a:gdLst/>
            <a:ahLst/>
            <a:cxnLst/>
            <a:rect l="0" t="0" r="0" b="0"/>
            <a:pathLst>
              <a:path w="29516" h="164586">
                <a:moveTo>
                  <a:pt x="0" y="0"/>
                </a:moveTo>
                <a:lnTo>
                  <a:pt x="2682" y="6737"/>
                </a:lnTo>
                <a:lnTo>
                  <a:pt x="5664" y="14705"/>
                </a:lnTo>
                <a:lnTo>
                  <a:pt x="7652" y="22001"/>
                </a:lnTo>
                <a:lnTo>
                  <a:pt x="8977" y="28849"/>
                </a:lnTo>
                <a:lnTo>
                  <a:pt x="9860" y="35399"/>
                </a:lnTo>
                <a:lnTo>
                  <a:pt x="11443" y="42743"/>
                </a:lnTo>
                <a:lnTo>
                  <a:pt x="13492" y="50614"/>
                </a:lnTo>
                <a:lnTo>
                  <a:pt x="15852" y="58839"/>
                </a:lnTo>
                <a:lnTo>
                  <a:pt x="17425" y="66307"/>
                </a:lnTo>
                <a:lnTo>
                  <a:pt x="18474" y="73269"/>
                </a:lnTo>
                <a:lnTo>
                  <a:pt x="19172" y="79895"/>
                </a:lnTo>
                <a:lnTo>
                  <a:pt x="19639" y="87289"/>
                </a:lnTo>
                <a:lnTo>
                  <a:pt x="19950" y="95195"/>
                </a:lnTo>
                <a:lnTo>
                  <a:pt x="20157" y="103442"/>
                </a:lnTo>
                <a:lnTo>
                  <a:pt x="21289" y="110925"/>
                </a:lnTo>
                <a:lnTo>
                  <a:pt x="23037" y="117897"/>
                </a:lnTo>
                <a:lnTo>
                  <a:pt x="25197" y="124531"/>
                </a:lnTo>
                <a:lnTo>
                  <a:pt x="26636" y="129945"/>
                </a:lnTo>
                <a:lnTo>
                  <a:pt x="27596" y="134546"/>
                </a:lnTo>
                <a:lnTo>
                  <a:pt x="28235" y="138606"/>
                </a:lnTo>
                <a:lnTo>
                  <a:pt x="28946" y="145763"/>
                </a:lnTo>
                <a:lnTo>
                  <a:pt x="29263" y="152251"/>
                </a:lnTo>
                <a:lnTo>
                  <a:pt x="29515" y="164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82"/>
          <p:cNvSpPr/>
          <p:nvPr/>
        </p:nvSpPr>
        <p:spPr>
          <a:xfrm>
            <a:off x="3937520" y="4098881"/>
            <a:ext cx="437705" cy="463607"/>
          </a:xfrm>
          <a:custGeom>
            <a:avLst/>
            <a:gdLst/>
            <a:ahLst/>
            <a:cxnLst/>
            <a:rect l="0" t="0" r="0" b="0"/>
            <a:pathLst>
              <a:path w="437705" h="463607">
                <a:moveTo>
                  <a:pt x="88883" y="107001"/>
                </a:moveTo>
                <a:lnTo>
                  <a:pt x="88883" y="83062"/>
                </a:lnTo>
                <a:lnTo>
                  <a:pt x="95030" y="67510"/>
                </a:lnTo>
                <a:lnTo>
                  <a:pt x="96998" y="57045"/>
                </a:lnTo>
                <a:lnTo>
                  <a:pt x="97459" y="50734"/>
                </a:lnTo>
                <a:lnTo>
                  <a:pt x="96588" y="47662"/>
                </a:lnTo>
                <a:lnTo>
                  <a:pt x="92970" y="41602"/>
                </a:lnTo>
                <a:lnTo>
                  <a:pt x="85346" y="32613"/>
                </a:lnTo>
                <a:lnTo>
                  <a:pt x="82550" y="30620"/>
                </a:lnTo>
                <a:lnTo>
                  <a:pt x="76793" y="28406"/>
                </a:lnTo>
                <a:lnTo>
                  <a:pt x="67964" y="27159"/>
                </a:lnTo>
                <a:lnTo>
                  <a:pt x="59379" y="29513"/>
                </a:lnTo>
                <a:lnTo>
                  <a:pt x="49931" y="33867"/>
                </a:lnTo>
                <a:lnTo>
                  <a:pt x="38031" y="41896"/>
                </a:lnTo>
                <a:lnTo>
                  <a:pt x="27855" y="47639"/>
                </a:lnTo>
                <a:lnTo>
                  <a:pt x="15700" y="56450"/>
                </a:lnTo>
                <a:lnTo>
                  <a:pt x="8986" y="65021"/>
                </a:lnTo>
                <a:lnTo>
                  <a:pt x="5804" y="70085"/>
                </a:lnTo>
                <a:lnTo>
                  <a:pt x="2269" y="81003"/>
                </a:lnTo>
                <a:lnTo>
                  <a:pt x="698" y="91478"/>
                </a:lnTo>
                <a:lnTo>
                  <a:pt x="0" y="99441"/>
                </a:lnTo>
                <a:lnTo>
                  <a:pt x="2339" y="108933"/>
                </a:lnTo>
                <a:lnTo>
                  <a:pt x="6692" y="118774"/>
                </a:lnTo>
                <a:lnTo>
                  <a:pt x="11939" y="126455"/>
                </a:lnTo>
                <a:lnTo>
                  <a:pt x="14729" y="128900"/>
                </a:lnTo>
                <a:lnTo>
                  <a:pt x="17584" y="130530"/>
                </a:lnTo>
                <a:lnTo>
                  <a:pt x="23405" y="132342"/>
                </a:lnTo>
                <a:lnTo>
                  <a:pt x="35240" y="133504"/>
                </a:lnTo>
                <a:lnTo>
                  <a:pt x="46818" y="133706"/>
                </a:lnTo>
                <a:lnTo>
                  <a:pt x="51896" y="133734"/>
                </a:lnTo>
                <a:lnTo>
                  <a:pt x="56274" y="132761"/>
                </a:lnTo>
                <a:lnTo>
                  <a:pt x="63790" y="129033"/>
                </a:lnTo>
                <a:lnTo>
                  <a:pt x="70443" y="121424"/>
                </a:lnTo>
                <a:lnTo>
                  <a:pt x="75718" y="112419"/>
                </a:lnTo>
                <a:lnTo>
                  <a:pt x="79682" y="101772"/>
                </a:lnTo>
                <a:lnTo>
                  <a:pt x="86709" y="91341"/>
                </a:lnTo>
                <a:lnTo>
                  <a:pt x="94091" y="77116"/>
                </a:lnTo>
                <a:lnTo>
                  <a:pt x="97714" y="66176"/>
                </a:lnTo>
                <a:lnTo>
                  <a:pt x="105382" y="55299"/>
                </a:lnTo>
                <a:lnTo>
                  <a:pt x="106154" y="51611"/>
                </a:lnTo>
                <a:lnTo>
                  <a:pt x="106649" y="45900"/>
                </a:lnTo>
                <a:lnTo>
                  <a:pt x="106764" y="59807"/>
                </a:lnTo>
                <a:lnTo>
                  <a:pt x="106768" y="65521"/>
                </a:lnTo>
                <a:lnTo>
                  <a:pt x="109420" y="76659"/>
                </a:lnTo>
                <a:lnTo>
                  <a:pt x="112917" y="90540"/>
                </a:lnTo>
                <a:lnTo>
                  <a:pt x="114472" y="103323"/>
                </a:lnTo>
                <a:lnTo>
                  <a:pt x="114886" y="111494"/>
                </a:lnTo>
                <a:lnTo>
                  <a:pt x="115347" y="131157"/>
                </a:lnTo>
                <a:lnTo>
                  <a:pt x="116464" y="140965"/>
                </a:lnTo>
                <a:lnTo>
                  <a:pt x="118202" y="150480"/>
                </a:lnTo>
                <a:lnTo>
                  <a:pt x="120355" y="159799"/>
                </a:lnTo>
                <a:lnTo>
                  <a:pt x="121790" y="169981"/>
                </a:lnTo>
                <a:lnTo>
                  <a:pt x="122746" y="180738"/>
                </a:lnTo>
                <a:lnTo>
                  <a:pt x="123384" y="191878"/>
                </a:lnTo>
                <a:lnTo>
                  <a:pt x="124093" y="212193"/>
                </a:lnTo>
                <a:lnTo>
                  <a:pt x="124282" y="221778"/>
                </a:lnTo>
                <a:lnTo>
                  <a:pt x="123414" y="232136"/>
                </a:lnTo>
                <a:lnTo>
                  <a:pt x="121841" y="243010"/>
                </a:lnTo>
                <a:lnTo>
                  <a:pt x="119800" y="254229"/>
                </a:lnTo>
                <a:lnTo>
                  <a:pt x="118439" y="265677"/>
                </a:lnTo>
                <a:lnTo>
                  <a:pt x="117530" y="277277"/>
                </a:lnTo>
                <a:lnTo>
                  <a:pt x="116925" y="288979"/>
                </a:lnTo>
                <a:lnTo>
                  <a:pt x="115529" y="300750"/>
                </a:lnTo>
                <a:lnTo>
                  <a:pt x="113603" y="312566"/>
                </a:lnTo>
                <a:lnTo>
                  <a:pt x="111326" y="324411"/>
                </a:lnTo>
                <a:lnTo>
                  <a:pt x="108814" y="335285"/>
                </a:lnTo>
                <a:lnTo>
                  <a:pt x="106145" y="345510"/>
                </a:lnTo>
                <a:lnTo>
                  <a:pt x="103372" y="355304"/>
                </a:lnTo>
                <a:lnTo>
                  <a:pt x="101524" y="364810"/>
                </a:lnTo>
                <a:lnTo>
                  <a:pt x="100292" y="374124"/>
                </a:lnTo>
                <a:lnTo>
                  <a:pt x="99470" y="383310"/>
                </a:lnTo>
                <a:lnTo>
                  <a:pt x="97929" y="392410"/>
                </a:lnTo>
                <a:lnTo>
                  <a:pt x="95907" y="401453"/>
                </a:lnTo>
                <a:lnTo>
                  <a:pt x="93566" y="410459"/>
                </a:lnTo>
                <a:lnTo>
                  <a:pt x="92004" y="418447"/>
                </a:lnTo>
                <a:lnTo>
                  <a:pt x="90270" y="432614"/>
                </a:lnTo>
                <a:lnTo>
                  <a:pt x="86850" y="442879"/>
                </a:lnTo>
                <a:lnTo>
                  <a:pt x="83010" y="450749"/>
                </a:lnTo>
                <a:lnTo>
                  <a:pt x="81304" y="457554"/>
                </a:lnTo>
                <a:lnTo>
                  <a:pt x="81842" y="459765"/>
                </a:lnTo>
                <a:lnTo>
                  <a:pt x="83195" y="461240"/>
                </a:lnTo>
                <a:lnTo>
                  <a:pt x="87759" y="463606"/>
                </a:lnTo>
                <a:lnTo>
                  <a:pt x="91034" y="461284"/>
                </a:lnTo>
                <a:lnTo>
                  <a:pt x="93299" y="459276"/>
                </a:lnTo>
                <a:lnTo>
                  <a:pt x="101233" y="446969"/>
                </a:lnTo>
                <a:lnTo>
                  <a:pt x="106961" y="436361"/>
                </a:lnTo>
                <a:lnTo>
                  <a:pt x="113812" y="425032"/>
                </a:lnTo>
                <a:lnTo>
                  <a:pt x="123482" y="413382"/>
                </a:lnTo>
                <a:lnTo>
                  <a:pt x="131755" y="398944"/>
                </a:lnTo>
                <a:lnTo>
                  <a:pt x="135353" y="390927"/>
                </a:lnTo>
                <a:lnTo>
                  <a:pt x="144651" y="376727"/>
                </a:lnTo>
                <a:lnTo>
                  <a:pt x="154414" y="362809"/>
                </a:lnTo>
                <a:lnTo>
                  <a:pt x="158410" y="354931"/>
                </a:lnTo>
                <a:lnTo>
                  <a:pt x="162066" y="346701"/>
                </a:lnTo>
                <a:lnTo>
                  <a:pt x="166493" y="338239"/>
                </a:lnTo>
                <a:lnTo>
                  <a:pt x="171431" y="329620"/>
                </a:lnTo>
                <a:lnTo>
                  <a:pt x="176710" y="320899"/>
                </a:lnTo>
                <a:lnTo>
                  <a:pt x="181223" y="313100"/>
                </a:lnTo>
                <a:lnTo>
                  <a:pt x="188888" y="299142"/>
                </a:lnTo>
                <a:lnTo>
                  <a:pt x="192324" y="291650"/>
                </a:lnTo>
                <a:lnTo>
                  <a:pt x="195608" y="283679"/>
                </a:lnTo>
                <a:lnTo>
                  <a:pt x="198791" y="275388"/>
                </a:lnTo>
                <a:lnTo>
                  <a:pt x="201907" y="267876"/>
                </a:lnTo>
                <a:lnTo>
                  <a:pt x="208020" y="254238"/>
                </a:lnTo>
                <a:lnTo>
                  <a:pt x="211041" y="246831"/>
                </a:lnTo>
                <a:lnTo>
                  <a:pt x="214049" y="238916"/>
                </a:lnTo>
                <a:lnTo>
                  <a:pt x="217048" y="230664"/>
                </a:lnTo>
                <a:lnTo>
                  <a:pt x="223031" y="216202"/>
                </a:lnTo>
                <a:lnTo>
                  <a:pt x="229002" y="204152"/>
                </a:lnTo>
                <a:lnTo>
                  <a:pt x="234969" y="195489"/>
                </a:lnTo>
                <a:lnTo>
                  <a:pt x="238283" y="185686"/>
                </a:lnTo>
                <a:lnTo>
                  <a:pt x="239167" y="180294"/>
                </a:lnTo>
                <a:lnTo>
                  <a:pt x="242798" y="171656"/>
                </a:lnTo>
                <a:lnTo>
                  <a:pt x="245159" y="167964"/>
                </a:lnTo>
                <a:lnTo>
                  <a:pt x="247781" y="158570"/>
                </a:lnTo>
                <a:lnTo>
                  <a:pt x="248480" y="153287"/>
                </a:lnTo>
                <a:lnTo>
                  <a:pt x="249940" y="149765"/>
                </a:lnTo>
                <a:lnTo>
                  <a:pt x="251907" y="147417"/>
                </a:lnTo>
                <a:lnTo>
                  <a:pt x="254212" y="145851"/>
                </a:lnTo>
                <a:lnTo>
                  <a:pt x="255750" y="143815"/>
                </a:lnTo>
                <a:lnTo>
                  <a:pt x="256773" y="141466"/>
                </a:lnTo>
                <a:lnTo>
                  <a:pt x="257457" y="138908"/>
                </a:lnTo>
                <a:lnTo>
                  <a:pt x="258906" y="137202"/>
                </a:lnTo>
                <a:lnTo>
                  <a:pt x="260865" y="136065"/>
                </a:lnTo>
                <a:lnTo>
                  <a:pt x="263166" y="135306"/>
                </a:lnTo>
                <a:lnTo>
                  <a:pt x="264700" y="133809"/>
                </a:lnTo>
                <a:lnTo>
                  <a:pt x="265722" y="131818"/>
                </a:lnTo>
                <a:lnTo>
                  <a:pt x="267765" y="124864"/>
                </a:lnTo>
                <a:lnTo>
                  <a:pt x="267767" y="124861"/>
                </a:lnTo>
                <a:lnTo>
                  <a:pt x="267767" y="116299"/>
                </a:lnTo>
                <a:lnTo>
                  <a:pt x="272515" y="116040"/>
                </a:lnTo>
                <a:lnTo>
                  <a:pt x="273914" y="115011"/>
                </a:lnTo>
                <a:lnTo>
                  <a:pt x="274846" y="113333"/>
                </a:lnTo>
                <a:lnTo>
                  <a:pt x="276602" y="107372"/>
                </a:lnTo>
                <a:lnTo>
                  <a:pt x="276708" y="93709"/>
                </a:lnTo>
                <a:lnTo>
                  <a:pt x="276711" y="41516"/>
                </a:lnTo>
                <a:lnTo>
                  <a:pt x="275717" y="38540"/>
                </a:lnTo>
                <a:lnTo>
                  <a:pt x="270564" y="29611"/>
                </a:lnTo>
                <a:lnTo>
                  <a:pt x="269010" y="23658"/>
                </a:lnTo>
                <a:lnTo>
                  <a:pt x="269590" y="20681"/>
                </a:lnTo>
                <a:lnTo>
                  <a:pt x="272884" y="14728"/>
                </a:lnTo>
                <a:lnTo>
                  <a:pt x="273166" y="11751"/>
                </a:lnTo>
                <a:lnTo>
                  <a:pt x="272360" y="8775"/>
                </a:lnTo>
                <a:lnTo>
                  <a:pt x="267846" y="0"/>
                </a:lnTo>
                <a:lnTo>
                  <a:pt x="267791" y="4631"/>
                </a:lnTo>
                <a:lnTo>
                  <a:pt x="266789" y="6013"/>
                </a:lnTo>
                <a:lnTo>
                  <a:pt x="265128" y="6933"/>
                </a:lnTo>
                <a:lnTo>
                  <a:pt x="263026" y="7547"/>
                </a:lnTo>
                <a:lnTo>
                  <a:pt x="261624" y="8949"/>
                </a:lnTo>
                <a:lnTo>
                  <a:pt x="260691" y="10875"/>
                </a:lnTo>
                <a:lnTo>
                  <a:pt x="259653" y="15662"/>
                </a:lnTo>
                <a:lnTo>
                  <a:pt x="258987" y="29465"/>
                </a:lnTo>
                <a:lnTo>
                  <a:pt x="258833" y="68471"/>
                </a:lnTo>
                <a:lnTo>
                  <a:pt x="259824" y="73377"/>
                </a:lnTo>
                <a:lnTo>
                  <a:pt x="264972" y="86015"/>
                </a:lnTo>
                <a:lnTo>
                  <a:pt x="266525" y="96351"/>
                </a:lnTo>
                <a:lnTo>
                  <a:pt x="267932" y="100893"/>
                </a:lnTo>
                <a:lnTo>
                  <a:pt x="272147" y="108586"/>
                </a:lnTo>
                <a:lnTo>
                  <a:pt x="282950" y="122602"/>
                </a:lnTo>
                <a:lnTo>
                  <a:pt x="288760" y="132456"/>
                </a:lnTo>
                <a:lnTo>
                  <a:pt x="291700" y="135877"/>
                </a:lnTo>
                <a:lnTo>
                  <a:pt x="294655" y="138158"/>
                </a:lnTo>
                <a:lnTo>
                  <a:pt x="311284" y="146559"/>
                </a:lnTo>
                <a:lnTo>
                  <a:pt x="315661" y="147264"/>
                </a:lnTo>
                <a:lnTo>
                  <a:pt x="319572" y="146742"/>
                </a:lnTo>
                <a:lnTo>
                  <a:pt x="323174" y="145401"/>
                </a:lnTo>
                <a:lnTo>
                  <a:pt x="332476" y="143912"/>
                </a:lnTo>
                <a:lnTo>
                  <a:pt x="337738" y="143515"/>
                </a:lnTo>
                <a:lnTo>
                  <a:pt x="342242" y="142258"/>
                </a:lnTo>
                <a:lnTo>
                  <a:pt x="349894" y="138215"/>
                </a:lnTo>
                <a:lnTo>
                  <a:pt x="359790" y="130361"/>
                </a:lnTo>
                <a:lnTo>
                  <a:pt x="369016" y="117010"/>
                </a:lnTo>
                <a:lnTo>
                  <a:pt x="381036" y="100857"/>
                </a:lnTo>
                <a:lnTo>
                  <a:pt x="387013" y="90711"/>
                </a:lnTo>
                <a:lnTo>
                  <a:pt x="392981" y="79586"/>
                </a:lnTo>
                <a:lnTo>
                  <a:pt x="398947" y="69020"/>
                </a:lnTo>
                <a:lnTo>
                  <a:pt x="404911" y="61017"/>
                </a:lnTo>
                <a:lnTo>
                  <a:pt x="406898" y="56501"/>
                </a:lnTo>
                <a:lnTo>
                  <a:pt x="409107" y="46193"/>
                </a:lnTo>
                <a:lnTo>
                  <a:pt x="412739" y="37642"/>
                </a:lnTo>
                <a:lnTo>
                  <a:pt x="416672" y="30535"/>
                </a:lnTo>
                <a:lnTo>
                  <a:pt x="418420" y="24068"/>
                </a:lnTo>
                <a:lnTo>
                  <a:pt x="419880" y="21947"/>
                </a:lnTo>
                <a:lnTo>
                  <a:pt x="421847" y="20533"/>
                </a:lnTo>
                <a:lnTo>
                  <a:pt x="428358" y="17870"/>
                </a:lnTo>
                <a:lnTo>
                  <a:pt x="428727" y="30148"/>
                </a:lnTo>
                <a:lnTo>
                  <a:pt x="431397" y="41094"/>
                </a:lnTo>
                <a:lnTo>
                  <a:pt x="433500" y="48180"/>
                </a:lnTo>
                <a:lnTo>
                  <a:pt x="434903" y="55881"/>
                </a:lnTo>
                <a:lnTo>
                  <a:pt x="435837" y="63991"/>
                </a:lnTo>
                <a:lnTo>
                  <a:pt x="436461" y="72375"/>
                </a:lnTo>
                <a:lnTo>
                  <a:pt x="436876" y="80941"/>
                </a:lnTo>
                <a:lnTo>
                  <a:pt x="437338" y="98396"/>
                </a:lnTo>
                <a:lnTo>
                  <a:pt x="437704" y="239782"/>
                </a:lnTo>
                <a:lnTo>
                  <a:pt x="436711" y="253069"/>
                </a:lnTo>
                <a:lnTo>
                  <a:pt x="435056" y="265895"/>
                </a:lnTo>
                <a:lnTo>
                  <a:pt x="432958" y="278415"/>
                </a:lnTo>
                <a:lnTo>
                  <a:pt x="430566" y="290730"/>
                </a:lnTo>
                <a:lnTo>
                  <a:pt x="425257" y="314997"/>
                </a:lnTo>
                <a:lnTo>
                  <a:pt x="423444" y="326032"/>
                </a:lnTo>
                <a:lnTo>
                  <a:pt x="422236" y="336366"/>
                </a:lnTo>
                <a:lnTo>
                  <a:pt x="421430" y="346231"/>
                </a:lnTo>
                <a:lnTo>
                  <a:pt x="419899" y="354793"/>
                </a:lnTo>
                <a:lnTo>
                  <a:pt x="417885" y="362485"/>
                </a:lnTo>
                <a:lnTo>
                  <a:pt x="412996" y="376323"/>
                </a:lnTo>
                <a:lnTo>
                  <a:pt x="407511" y="389088"/>
                </a:lnTo>
                <a:lnTo>
                  <a:pt x="401761" y="401376"/>
                </a:lnTo>
                <a:lnTo>
                  <a:pt x="398835" y="407431"/>
                </a:lnTo>
                <a:lnTo>
                  <a:pt x="394898" y="412459"/>
                </a:lnTo>
                <a:lnTo>
                  <a:pt x="385223" y="420693"/>
                </a:lnTo>
                <a:lnTo>
                  <a:pt x="376948" y="425014"/>
                </a:lnTo>
                <a:lnTo>
                  <a:pt x="368963" y="426934"/>
                </a:lnTo>
                <a:lnTo>
                  <a:pt x="358789" y="427788"/>
                </a:lnTo>
                <a:lnTo>
                  <a:pt x="347642" y="425521"/>
                </a:lnTo>
                <a:lnTo>
                  <a:pt x="336062" y="421206"/>
                </a:lnTo>
                <a:lnTo>
                  <a:pt x="324291" y="415981"/>
                </a:lnTo>
                <a:lnTo>
                  <a:pt x="306489" y="407461"/>
                </a:lnTo>
                <a:lnTo>
                  <a:pt x="288627" y="398653"/>
                </a:lnTo>
                <a:lnTo>
                  <a:pt x="275493" y="389760"/>
                </a:lnTo>
                <a:lnTo>
                  <a:pt x="268550" y="386461"/>
                </a:lnTo>
                <a:lnTo>
                  <a:pt x="258823" y="3838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83"/>
          <p:cNvSpPr/>
          <p:nvPr/>
        </p:nvSpPr>
        <p:spPr>
          <a:xfrm>
            <a:off x="7183708" y="2875359"/>
            <a:ext cx="35777" cy="446485"/>
          </a:xfrm>
          <a:custGeom>
            <a:avLst/>
            <a:gdLst/>
            <a:ahLst/>
            <a:cxnLst/>
            <a:rect l="0" t="0" r="0" b="0"/>
            <a:pathLst>
              <a:path w="35777" h="446485">
                <a:moveTo>
                  <a:pt x="0" y="0"/>
                </a:moveTo>
                <a:lnTo>
                  <a:pt x="0" y="56565"/>
                </a:lnTo>
                <a:lnTo>
                  <a:pt x="994" y="59538"/>
                </a:lnTo>
                <a:lnTo>
                  <a:pt x="2650" y="62513"/>
                </a:lnTo>
                <a:lnTo>
                  <a:pt x="4748" y="65488"/>
                </a:lnTo>
                <a:lnTo>
                  <a:pt x="6146" y="69455"/>
                </a:lnTo>
                <a:lnTo>
                  <a:pt x="7079" y="74085"/>
                </a:lnTo>
                <a:lnTo>
                  <a:pt x="8116" y="84520"/>
                </a:lnTo>
                <a:lnTo>
                  <a:pt x="8576" y="95773"/>
                </a:lnTo>
                <a:lnTo>
                  <a:pt x="9692" y="101552"/>
                </a:lnTo>
                <a:lnTo>
                  <a:pt x="11431" y="107388"/>
                </a:lnTo>
                <a:lnTo>
                  <a:pt x="13583" y="113264"/>
                </a:lnTo>
                <a:lnTo>
                  <a:pt x="15019" y="120158"/>
                </a:lnTo>
                <a:lnTo>
                  <a:pt x="15975" y="127730"/>
                </a:lnTo>
                <a:lnTo>
                  <a:pt x="16612" y="135755"/>
                </a:lnTo>
                <a:lnTo>
                  <a:pt x="18032" y="143089"/>
                </a:lnTo>
                <a:lnTo>
                  <a:pt x="19971" y="149963"/>
                </a:lnTo>
                <a:lnTo>
                  <a:pt x="22259" y="156530"/>
                </a:lnTo>
                <a:lnTo>
                  <a:pt x="23783" y="162892"/>
                </a:lnTo>
                <a:lnTo>
                  <a:pt x="24800" y="169118"/>
                </a:lnTo>
                <a:lnTo>
                  <a:pt x="25478" y="175254"/>
                </a:lnTo>
                <a:lnTo>
                  <a:pt x="26230" y="187362"/>
                </a:lnTo>
                <a:lnTo>
                  <a:pt x="26565" y="200350"/>
                </a:lnTo>
                <a:lnTo>
                  <a:pt x="26797" y="236874"/>
                </a:lnTo>
                <a:lnTo>
                  <a:pt x="27802" y="243244"/>
                </a:lnTo>
                <a:lnTo>
                  <a:pt x="29467" y="249475"/>
                </a:lnTo>
                <a:lnTo>
                  <a:pt x="31570" y="255614"/>
                </a:lnTo>
                <a:lnTo>
                  <a:pt x="32973" y="261690"/>
                </a:lnTo>
                <a:lnTo>
                  <a:pt x="33907" y="267726"/>
                </a:lnTo>
                <a:lnTo>
                  <a:pt x="34945" y="279723"/>
                </a:lnTo>
                <a:lnTo>
                  <a:pt x="35407" y="291670"/>
                </a:lnTo>
                <a:lnTo>
                  <a:pt x="35668" y="309553"/>
                </a:lnTo>
                <a:lnTo>
                  <a:pt x="35776" y="413706"/>
                </a:lnTo>
                <a:lnTo>
                  <a:pt x="34783" y="416695"/>
                </a:lnTo>
                <a:lnTo>
                  <a:pt x="33127" y="419679"/>
                </a:lnTo>
                <a:lnTo>
                  <a:pt x="31029" y="422661"/>
                </a:lnTo>
                <a:lnTo>
                  <a:pt x="29630" y="425641"/>
                </a:lnTo>
                <a:lnTo>
                  <a:pt x="28698" y="428620"/>
                </a:lnTo>
                <a:lnTo>
                  <a:pt x="27201" y="435790"/>
                </a:lnTo>
                <a:lnTo>
                  <a:pt x="26833" y="4464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84"/>
          <p:cNvSpPr/>
          <p:nvPr/>
        </p:nvSpPr>
        <p:spPr>
          <a:xfrm>
            <a:off x="7085321" y="2830713"/>
            <a:ext cx="205718" cy="205381"/>
          </a:xfrm>
          <a:custGeom>
            <a:avLst/>
            <a:gdLst/>
            <a:ahLst/>
            <a:cxnLst/>
            <a:rect l="0" t="0" r="0" b="0"/>
            <a:pathLst>
              <a:path w="205718" h="205381">
                <a:moveTo>
                  <a:pt x="0" y="116083"/>
                </a:moveTo>
                <a:lnTo>
                  <a:pt x="0" y="111343"/>
                </a:lnTo>
                <a:lnTo>
                  <a:pt x="994" y="109946"/>
                </a:lnTo>
                <a:lnTo>
                  <a:pt x="2651" y="109015"/>
                </a:lnTo>
                <a:lnTo>
                  <a:pt x="4749" y="108395"/>
                </a:lnTo>
                <a:lnTo>
                  <a:pt x="6147" y="106989"/>
                </a:lnTo>
                <a:lnTo>
                  <a:pt x="7080" y="105060"/>
                </a:lnTo>
                <a:lnTo>
                  <a:pt x="8116" y="100270"/>
                </a:lnTo>
                <a:lnTo>
                  <a:pt x="8577" y="94834"/>
                </a:lnTo>
                <a:lnTo>
                  <a:pt x="9693" y="91995"/>
                </a:lnTo>
                <a:lnTo>
                  <a:pt x="13584" y="86195"/>
                </a:lnTo>
                <a:lnTo>
                  <a:pt x="15019" y="82267"/>
                </a:lnTo>
                <a:lnTo>
                  <a:pt x="15975" y="77664"/>
                </a:lnTo>
                <a:lnTo>
                  <a:pt x="16613" y="72611"/>
                </a:lnTo>
                <a:lnTo>
                  <a:pt x="18033" y="68250"/>
                </a:lnTo>
                <a:lnTo>
                  <a:pt x="19972" y="64351"/>
                </a:lnTo>
                <a:lnTo>
                  <a:pt x="22259" y="60759"/>
                </a:lnTo>
                <a:lnTo>
                  <a:pt x="24778" y="57373"/>
                </a:lnTo>
                <a:lnTo>
                  <a:pt x="30226" y="50963"/>
                </a:lnTo>
                <a:lnTo>
                  <a:pt x="32077" y="47865"/>
                </a:lnTo>
                <a:lnTo>
                  <a:pt x="34133" y="41777"/>
                </a:lnTo>
                <a:lnTo>
                  <a:pt x="37696" y="35764"/>
                </a:lnTo>
                <a:lnTo>
                  <a:pt x="42593" y="29784"/>
                </a:lnTo>
                <a:lnTo>
                  <a:pt x="48082" y="23819"/>
                </a:lnTo>
                <a:lnTo>
                  <a:pt x="49943" y="20840"/>
                </a:lnTo>
                <a:lnTo>
                  <a:pt x="52011" y="14883"/>
                </a:lnTo>
                <a:lnTo>
                  <a:pt x="53556" y="12897"/>
                </a:lnTo>
                <a:lnTo>
                  <a:pt x="55581" y="11574"/>
                </a:lnTo>
                <a:lnTo>
                  <a:pt x="60480" y="10103"/>
                </a:lnTo>
                <a:lnTo>
                  <a:pt x="65969" y="9450"/>
                </a:lnTo>
                <a:lnTo>
                  <a:pt x="68825" y="8283"/>
                </a:lnTo>
                <a:lnTo>
                  <a:pt x="74647" y="4341"/>
                </a:lnTo>
                <a:lnTo>
                  <a:pt x="80549" y="1928"/>
                </a:lnTo>
                <a:lnTo>
                  <a:pt x="86483" y="856"/>
                </a:lnTo>
                <a:lnTo>
                  <a:pt x="92434" y="379"/>
                </a:lnTo>
                <a:lnTo>
                  <a:pt x="98391" y="167"/>
                </a:lnTo>
                <a:lnTo>
                  <a:pt x="114508" y="7"/>
                </a:lnTo>
                <a:lnTo>
                  <a:pt x="120500" y="0"/>
                </a:lnTo>
                <a:lnTo>
                  <a:pt x="123067" y="991"/>
                </a:lnTo>
                <a:lnTo>
                  <a:pt x="128569" y="4739"/>
                </a:lnTo>
                <a:lnTo>
                  <a:pt x="134052" y="9092"/>
                </a:lnTo>
                <a:lnTo>
                  <a:pt x="138421" y="13300"/>
                </a:lnTo>
                <a:lnTo>
                  <a:pt x="146467" y="21247"/>
                </a:lnTo>
                <a:lnTo>
                  <a:pt x="148328" y="24086"/>
                </a:lnTo>
                <a:lnTo>
                  <a:pt x="150397" y="29886"/>
                </a:lnTo>
                <a:lnTo>
                  <a:pt x="151943" y="33814"/>
                </a:lnTo>
                <a:lnTo>
                  <a:pt x="153967" y="38417"/>
                </a:lnTo>
                <a:lnTo>
                  <a:pt x="156309" y="43470"/>
                </a:lnTo>
                <a:lnTo>
                  <a:pt x="158866" y="47831"/>
                </a:lnTo>
                <a:lnTo>
                  <a:pt x="161563" y="51730"/>
                </a:lnTo>
                <a:lnTo>
                  <a:pt x="164355" y="55321"/>
                </a:lnTo>
                <a:lnTo>
                  <a:pt x="166217" y="59701"/>
                </a:lnTo>
                <a:lnTo>
                  <a:pt x="167458" y="64604"/>
                </a:lnTo>
                <a:lnTo>
                  <a:pt x="168286" y="69858"/>
                </a:lnTo>
                <a:lnTo>
                  <a:pt x="169831" y="75344"/>
                </a:lnTo>
                <a:lnTo>
                  <a:pt x="171855" y="80986"/>
                </a:lnTo>
                <a:lnTo>
                  <a:pt x="174198" y="86732"/>
                </a:lnTo>
                <a:lnTo>
                  <a:pt x="175760" y="91555"/>
                </a:lnTo>
                <a:lnTo>
                  <a:pt x="176802" y="95763"/>
                </a:lnTo>
                <a:lnTo>
                  <a:pt x="177496" y="99560"/>
                </a:lnTo>
                <a:lnTo>
                  <a:pt x="177958" y="104075"/>
                </a:lnTo>
                <a:lnTo>
                  <a:pt x="178267" y="109070"/>
                </a:lnTo>
                <a:lnTo>
                  <a:pt x="178610" y="119912"/>
                </a:lnTo>
                <a:lnTo>
                  <a:pt x="178848" y="144198"/>
                </a:lnTo>
                <a:lnTo>
                  <a:pt x="179854" y="147724"/>
                </a:lnTo>
                <a:lnTo>
                  <a:pt x="181519" y="151068"/>
                </a:lnTo>
                <a:lnTo>
                  <a:pt x="183622" y="154290"/>
                </a:lnTo>
                <a:lnTo>
                  <a:pt x="185024" y="158421"/>
                </a:lnTo>
                <a:lnTo>
                  <a:pt x="185959" y="163160"/>
                </a:lnTo>
                <a:lnTo>
                  <a:pt x="186582" y="168304"/>
                </a:lnTo>
                <a:lnTo>
                  <a:pt x="186997" y="172725"/>
                </a:lnTo>
                <a:lnTo>
                  <a:pt x="187275" y="176665"/>
                </a:lnTo>
                <a:lnTo>
                  <a:pt x="187459" y="180284"/>
                </a:lnTo>
                <a:lnTo>
                  <a:pt x="188576" y="183688"/>
                </a:lnTo>
                <a:lnTo>
                  <a:pt x="190314" y="186950"/>
                </a:lnTo>
                <a:lnTo>
                  <a:pt x="192467" y="190117"/>
                </a:lnTo>
                <a:lnTo>
                  <a:pt x="194896" y="192228"/>
                </a:lnTo>
                <a:lnTo>
                  <a:pt x="197508" y="193636"/>
                </a:lnTo>
                <a:lnTo>
                  <a:pt x="200245" y="194574"/>
                </a:lnTo>
                <a:lnTo>
                  <a:pt x="202069" y="196192"/>
                </a:lnTo>
                <a:lnTo>
                  <a:pt x="203285" y="198262"/>
                </a:lnTo>
                <a:lnTo>
                  <a:pt x="205717" y="2053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85"/>
          <p:cNvSpPr/>
          <p:nvPr/>
        </p:nvSpPr>
        <p:spPr>
          <a:xfrm>
            <a:off x="7113398" y="3187898"/>
            <a:ext cx="195530" cy="214203"/>
          </a:xfrm>
          <a:custGeom>
            <a:avLst/>
            <a:gdLst/>
            <a:ahLst/>
            <a:cxnLst/>
            <a:rect l="0" t="0" r="0" b="0"/>
            <a:pathLst>
              <a:path w="195530" h="214203">
                <a:moveTo>
                  <a:pt x="7701" y="125016"/>
                </a:moveTo>
                <a:lnTo>
                  <a:pt x="2953" y="125016"/>
                </a:lnTo>
                <a:lnTo>
                  <a:pt x="1554" y="126008"/>
                </a:lnTo>
                <a:lnTo>
                  <a:pt x="622" y="127662"/>
                </a:lnTo>
                <a:lnTo>
                  <a:pt x="0" y="129756"/>
                </a:lnTo>
                <a:lnTo>
                  <a:pt x="580" y="131152"/>
                </a:lnTo>
                <a:lnTo>
                  <a:pt x="1959" y="132083"/>
                </a:lnTo>
                <a:lnTo>
                  <a:pt x="3873" y="132704"/>
                </a:lnTo>
                <a:lnTo>
                  <a:pt x="5149" y="134110"/>
                </a:lnTo>
                <a:lnTo>
                  <a:pt x="6000" y="136039"/>
                </a:lnTo>
                <a:lnTo>
                  <a:pt x="6566" y="138318"/>
                </a:lnTo>
                <a:lnTo>
                  <a:pt x="7938" y="139837"/>
                </a:lnTo>
                <a:lnTo>
                  <a:pt x="9847" y="140850"/>
                </a:lnTo>
                <a:lnTo>
                  <a:pt x="12112" y="141525"/>
                </a:lnTo>
                <a:lnTo>
                  <a:pt x="17281" y="144921"/>
                </a:lnTo>
                <a:lnTo>
                  <a:pt x="20051" y="147215"/>
                </a:lnTo>
                <a:lnTo>
                  <a:pt x="21896" y="149737"/>
                </a:lnTo>
                <a:lnTo>
                  <a:pt x="23949" y="155185"/>
                </a:lnTo>
                <a:lnTo>
                  <a:pt x="26484" y="157035"/>
                </a:lnTo>
                <a:lnTo>
                  <a:pt x="30160" y="158268"/>
                </a:lnTo>
                <a:lnTo>
                  <a:pt x="34599" y="159090"/>
                </a:lnTo>
                <a:lnTo>
                  <a:pt x="38553" y="159638"/>
                </a:lnTo>
                <a:lnTo>
                  <a:pt x="42183" y="160003"/>
                </a:lnTo>
                <a:lnTo>
                  <a:pt x="45596" y="160247"/>
                </a:lnTo>
                <a:lnTo>
                  <a:pt x="48864" y="160410"/>
                </a:lnTo>
                <a:lnTo>
                  <a:pt x="55148" y="160590"/>
                </a:lnTo>
                <a:lnTo>
                  <a:pt x="58214" y="161630"/>
                </a:lnTo>
                <a:lnTo>
                  <a:pt x="64272" y="165432"/>
                </a:lnTo>
                <a:lnTo>
                  <a:pt x="70277" y="167783"/>
                </a:lnTo>
                <a:lnTo>
                  <a:pt x="73270" y="168410"/>
                </a:lnTo>
                <a:lnTo>
                  <a:pt x="79245" y="171753"/>
                </a:lnTo>
                <a:lnTo>
                  <a:pt x="82229" y="174033"/>
                </a:lnTo>
                <a:lnTo>
                  <a:pt x="88196" y="176567"/>
                </a:lnTo>
                <a:lnTo>
                  <a:pt x="91179" y="177242"/>
                </a:lnTo>
                <a:lnTo>
                  <a:pt x="97142" y="180639"/>
                </a:lnTo>
                <a:lnTo>
                  <a:pt x="103106" y="185456"/>
                </a:lnTo>
                <a:lnTo>
                  <a:pt x="109068" y="190904"/>
                </a:lnTo>
                <a:lnTo>
                  <a:pt x="114848" y="196349"/>
                </a:lnTo>
                <a:lnTo>
                  <a:pt x="122577" y="203998"/>
                </a:lnTo>
                <a:lnTo>
                  <a:pt x="124037" y="204459"/>
                </a:lnTo>
                <a:lnTo>
                  <a:pt x="129846" y="205109"/>
                </a:lnTo>
                <a:lnTo>
                  <a:pt x="131553" y="205261"/>
                </a:lnTo>
                <a:lnTo>
                  <a:pt x="132010" y="206294"/>
                </a:lnTo>
                <a:lnTo>
                  <a:pt x="132740" y="212435"/>
                </a:lnTo>
                <a:lnTo>
                  <a:pt x="132909" y="214202"/>
                </a:lnTo>
                <a:lnTo>
                  <a:pt x="132920" y="136475"/>
                </a:lnTo>
                <a:lnTo>
                  <a:pt x="133913" y="130671"/>
                </a:lnTo>
                <a:lnTo>
                  <a:pt x="135570" y="124817"/>
                </a:lnTo>
                <a:lnTo>
                  <a:pt x="137667" y="118930"/>
                </a:lnTo>
                <a:lnTo>
                  <a:pt x="139067" y="113021"/>
                </a:lnTo>
                <a:lnTo>
                  <a:pt x="139999" y="107097"/>
                </a:lnTo>
                <a:lnTo>
                  <a:pt x="140622" y="101164"/>
                </a:lnTo>
                <a:lnTo>
                  <a:pt x="142028" y="95224"/>
                </a:lnTo>
                <a:lnTo>
                  <a:pt x="143962" y="89279"/>
                </a:lnTo>
                <a:lnTo>
                  <a:pt x="146244" y="83332"/>
                </a:lnTo>
                <a:lnTo>
                  <a:pt x="149753" y="77383"/>
                </a:lnTo>
                <a:lnTo>
                  <a:pt x="154080" y="71432"/>
                </a:lnTo>
                <a:lnTo>
                  <a:pt x="158951" y="65481"/>
                </a:lnTo>
                <a:lnTo>
                  <a:pt x="163195" y="59529"/>
                </a:lnTo>
                <a:lnTo>
                  <a:pt x="167015" y="53577"/>
                </a:lnTo>
                <a:lnTo>
                  <a:pt x="170558" y="47624"/>
                </a:lnTo>
                <a:lnTo>
                  <a:pt x="173913" y="41671"/>
                </a:lnTo>
                <a:lnTo>
                  <a:pt x="180290" y="29765"/>
                </a:lnTo>
                <a:lnTo>
                  <a:pt x="183382" y="24804"/>
                </a:lnTo>
                <a:lnTo>
                  <a:pt x="186437" y="20505"/>
                </a:lnTo>
                <a:lnTo>
                  <a:pt x="189467" y="16647"/>
                </a:lnTo>
                <a:lnTo>
                  <a:pt x="191487" y="13082"/>
                </a:lnTo>
                <a:lnTo>
                  <a:pt x="192835" y="9713"/>
                </a:lnTo>
                <a:lnTo>
                  <a:pt x="19552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86"/>
          <p:cNvSpPr/>
          <p:nvPr/>
        </p:nvSpPr>
        <p:spPr>
          <a:xfrm>
            <a:off x="7353772" y="2580679"/>
            <a:ext cx="223482" cy="472702"/>
          </a:xfrm>
          <a:custGeom>
            <a:avLst/>
            <a:gdLst/>
            <a:ahLst/>
            <a:cxnLst/>
            <a:rect l="0" t="0" r="0" b="0"/>
            <a:pathLst>
              <a:path w="223482" h="472702">
                <a:moveTo>
                  <a:pt x="53543" y="241102"/>
                </a:moveTo>
                <a:lnTo>
                  <a:pt x="53543" y="278343"/>
                </a:lnTo>
                <a:lnTo>
                  <a:pt x="56191" y="287750"/>
                </a:lnTo>
                <a:lnTo>
                  <a:pt x="60682" y="300530"/>
                </a:lnTo>
                <a:lnTo>
                  <a:pt x="63271" y="309494"/>
                </a:lnTo>
                <a:lnTo>
                  <a:pt x="65991" y="319439"/>
                </a:lnTo>
                <a:lnTo>
                  <a:pt x="67804" y="329045"/>
                </a:lnTo>
                <a:lnTo>
                  <a:pt x="69013" y="338426"/>
                </a:lnTo>
                <a:lnTo>
                  <a:pt x="69819" y="347657"/>
                </a:lnTo>
                <a:lnTo>
                  <a:pt x="71350" y="356787"/>
                </a:lnTo>
                <a:lnTo>
                  <a:pt x="73363" y="365850"/>
                </a:lnTo>
                <a:lnTo>
                  <a:pt x="75700" y="374869"/>
                </a:lnTo>
                <a:lnTo>
                  <a:pt x="78253" y="383858"/>
                </a:lnTo>
                <a:lnTo>
                  <a:pt x="83737" y="401783"/>
                </a:lnTo>
                <a:lnTo>
                  <a:pt x="85598" y="409739"/>
                </a:lnTo>
                <a:lnTo>
                  <a:pt x="87666" y="423869"/>
                </a:lnTo>
                <a:lnTo>
                  <a:pt x="91234" y="436764"/>
                </a:lnTo>
                <a:lnTo>
                  <a:pt x="96132" y="448117"/>
                </a:lnTo>
                <a:lnTo>
                  <a:pt x="101623" y="456471"/>
                </a:lnTo>
                <a:lnTo>
                  <a:pt x="104725" y="463490"/>
                </a:lnTo>
                <a:lnTo>
                  <a:pt x="107062" y="472701"/>
                </a:lnTo>
                <a:lnTo>
                  <a:pt x="107164" y="468363"/>
                </a:lnTo>
                <a:lnTo>
                  <a:pt x="106184" y="466032"/>
                </a:lnTo>
                <a:lnTo>
                  <a:pt x="101052" y="458009"/>
                </a:lnTo>
                <a:lnTo>
                  <a:pt x="99502" y="452268"/>
                </a:lnTo>
                <a:lnTo>
                  <a:pt x="93514" y="443763"/>
                </a:lnTo>
                <a:lnTo>
                  <a:pt x="89133" y="438717"/>
                </a:lnTo>
                <a:lnTo>
                  <a:pt x="85220" y="432377"/>
                </a:lnTo>
                <a:lnTo>
                  <a:pt x="81616" y="425173"/>
                </a:lnTo>
                <a:lnTo>
                  <a:pt x="78222" y="417394"/>
                </a:lnTo>
                <a:lnTo>
                  <a:pt x="71799" y="403459"/>
                </a:lnTo>
                <a:lnTo>
                  <a:pt x="65631" y="389659"/>
                </a:lnTo>
                <a:lnTo>
                  <a:pt x="62596" y="381812"/>
                </a:lnTo>
                <a:lnTo>
                  <a:pt x="56571" y="365155"/>
                </a:lnTo>
                <a:lnTo>
                  <a:pt x="50582" y="347830"/>
                </a:lnTo>
                <a:lnTo>
                  <a:pt x="47594" y="340036"/>
                </a:lnTo>
                <a:lnTo>
                  <a:pt x="41623" y="326083"/>
                </a:lnTo>
                <a:lnTo>
                  <a:pt x="38640" y="318592"/>
                </a:lnTo>
                <a:lnTo>
                  <a:pt x="32674" y="302331"/>
                </a:lnTo>
                <a:lnTo>
                  <a:pt x="26711" y="287827"/>
                </a:lnTo>
                <a:lnTo>
                  <a:pt x="20748" y="273775"/>
                </a:lnTo>
                <a:lnTo>
                  <a:pt x="14784" y="257608"/>
                </a:lnTo>
                <a:lnTo>
                  <a:pt x="11471" y="243146"/>
                </a:lnTo>
                <a:lnTo>
                  <a:pt x="9006" y="230104"/>
                </a:lnTo>
                <a:lnTo>
                  <a:pt x="4597" y="217693"/>
                </a:lnTo>
                <a:lnTo>
                  <a:pt x="1975" y="205563"/>
                </a:lnTo>
                <a:lnTo>
                  <a:pt x="810" y="194549"/>
                </a:lnTo>
                <a:lnTo>
                  <a:pt x="154" y="182770"/>
                </a:lnTo>
                <a:lnTo>
                  <a:pt x="0" y="176150"/>
                </a:lnTo>
                <a:lnTo>
                  <a:pt x="2582" y="167255"/>
                </a:lnTo>
                <a:lnTo>
                  <a:pt x="6048" y="157680"/>
                </a:lnTo>
                <a:lnTo>
                  <a:pt x="7588" y="150117"/>
                </a:lnTo>
                <a:lnTo>
                  <a:pt x="10924" y="143447"/>
                </a:lnTo>
                <a:lnTo>
                  <a:pt x="15718" y="137176"/>
                </a:lnTo>
                <a:lnTo>
                  <a:pt x="21162" y="131082"/>
                </a:lnTo>
                <a:lnTo>
                  <a:pt x="26893" y="125066"/>
                </a:lnTo>
                <a:lnTo>
                  <a:pt x="29813" y="122073"/>
                </a:lnTo>
                <a:lnTo>
                  <a:pt x="33747" y="119085"/>
                </a:lnTo>
                <a:lnTo>
                  <a:pt x="38359" y="116101"/>
                </a:lnTo>
                <a:lnTo>
                  <a:pt x="43420" y="113119"/>
                </a:lnTo>
                <a:lnTo>
                  <a:pt x="48781" y="110140"/>
                </a:lnTo>
                <a:lnTo>
                  <a:pt x="60039" y="104183"/>
                </a:lnTo>
                <a:lnTo>
                  <a:pt x="77551" y="95251"/>
                </a:lnTo>
                <a:lnTo>
                  <a:pt x="82467" y="92274"/>
                </a:lnTo>
                <a:lnTo>
                  <a:pt x="86739" y="89297"/>
                </a:lnTo>
                <a:lnTo>
                  <a:pt x="90580" y="86321"/>
                </a:lnTo>
                <a:lnTo>
                  <a:pt x="95129" y="83344"/>
                </a:lnTo>
                <a:lnTo>
                  <a:pt x="100148" y="80367"/>
                </a:lnTo>
                <a:lnTo>
                  <a:pt x="105483" y="77391"/>
                </a:lnTo>
                <a:lnTo>
                  <a:pt x="111028" y="73422"/>
                </a:lnTo>
                <a:lnTo>
                  <a:pt x="116709" y="68792"/>
                </a:lnTo>
                <a:lnTo>
                  <a:pt x="122486" y="63721"/>
                </a:lnTo>
                <a:lnTo>
                  <a:pt x="128324" y="59348"/>
                </a:lnTo>
                <a:lnTo>
                  <a:pt x="134205" y="55440"/>
                </a:lnTo>
                <a:lnTo>
                  <a:pt x="140113" y="51843"/>
                </a:lnTo>
                <a:lnTo>
                  <a:pt x="147032" y="48453"/>
                </a:lnTo>
                <a:lnTo>
                  <a:pt x="154627" y="45200"/>
                </a:lnTo>
                <a:lnTo>
                  <a:pt x="162671" y="42040"/>
                </a:lnTo>
                <a:lnTo>
                  <a:pt x="170022" y="37949"/>
                </a:lnTo>
                <a:lnTo>
                  <a:pt x="176911" y="33237"/>
                </a:lnTo>
                <a:lnTo>
                  <a:pt x="183490" y="28111"/>
                </a:lnTo>
                <a:lnTo>
                  <a:pt x="188871" y="23702"/>
                </a:lnTo>
                <a:lnTo>
                  <a:pt x="193450" y="19770"/>
                </a:lnTo>
                <a:lnTo>
                  <a:pt x="197498" y="16157"/>
                </a:lnTo>
                <a:lnTo>
                  <a:pt x="202183" y="12755"/>
                </a:lnTo>
                <a:lnTo>
                  <a:pt x="207295" y="9496"/>
                </a:lnTo>
                <a:lnTo>
                  <a:pt x="22348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87"/>
          <p:cNvSpPr/>
          <p:nvPr/>
        </p:nvSpPr>
        <p:spPr>
          <a:xfrm>
            <a:off x="7460978" y="2759273"/>
            <a:ext cx="143110" cy="98227"/>
          </a:xfrm>
          <a:custGeom>
            <a:avLst/>
            <a:gdLst/>
            <a:ahLst/>
            <a:cxnLst/>
            <a:rect l="0" t="0" r="0" b="0"/>
            <a:pathLst>
              <a:path w="143110" h="98227">
                <a:moveTo>
                  <a:pt x="0" y="98226"/>
                </a:moveTo>
                <a:lnTo>
                  <a:pt x="0" y="85798"/>
                </a:lnTo>
                <a:lnTo>
                  <a:pt x="994" y="83987"/>
                </a:lnTo>
                <a:lnTo>
                  <a:pt x="2650" y="82781"/>
                </a:lnTo>
                <a:lnTo>
                  <a:pt x="4748" y="81976"/>
                </a:lnTo>
                <a:lnTo>
                  <a:pt x="7142" y="80448"/>
                </a:lnTo>
                <a:lnTo>
                  <a:pt x="9729" y="78437"/>
                </a:lnTo>
                <a:lnTo>
                  <a:pt x="12449" y="76103"/>
                </a:lnTo>
                <a:lnTo>
                  <a:pt x="15257" y="73556"/>
                </a:lnTo>
                <a:lnTo>
                  <a:pt x="21024" y="68080"/>
                </a:lnTo>
                <a:lnTo>
                  <a:pt x="24949" y="65230"/>
                </a:lnTo>
                <a:lnTo>
                  <a:pt x="29551" y="62338"/>
                </a:lnTo>
                <a:lnTo>
                  <a:pt x="34608" y="59418"/>
                </a:lnTo>
                <a:lnTo>
                  <a:pt x="45527" y="53528"/>
                </a:lnTo>
                <a:lnTo>
                  <a:pt x="51221" y="50568"/>
                </a:lnTo>
                <a:lnTo>
                  <a:pt x="57004" y="46610"/>
                </a:lnTo>
                <a:lnTo>
                  <a:pt x="62848" y="41988"/>
                </a:lnTo>
                <a:lnTo>
                  <a:pt x="68732" y="36922"/>
                </a:lnTo>
                <a:lnTo>
                  <a:pt x="74642" y="32552"/>
                </a:lnTo>
                <a:lnTo>
                  <a:pt x="80569" y="28646"/>
                </a:lnTo>
                <a:lnTo>
                  <a:pt x="86508" y="25051"/>
                </a:lnTo>
                <a:lnTo>
                  <a:pt x="92455" y="21661"/>
                </a:lnTo>
                <a:lnTo>
                  <a:pt x="104364" y="15250"/>
                </a:lnTo>
                <a:lnTo>
                  <a:pt x="110321" y="13143"/>
                </a:lnTo>
                <a:lnTo>
                  <a:pt x="116282" y="11739"/>
                </a:lnTo>
                <a:lnTo>
                  <a:pt x="122242" y="10802"/>
                </a:lnTo>
                <a:lnTo>
                  <a:pt x="127210" y="9186"/>
                </a:lnTo>
                <a:lnTo>
                  <a:pt x="131516" y="7116"/>
                </a:lnTo>
                <a:lnTo>
                  <a:pt x="14310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88"/>
          <p:cNvSpPr/>
          <p:nvPr/>
        </p:nvSpPr>
        <p:spPr>
          <a:xfrm>
            <a:off x="7487811" y="2928937"/>
            <a:ext cx="152052" cy="116087"/>
          </a:xfrm>
          <a:custGeom>
            <a:avLst/>
            <a:gdLst/>
            <a:ahLst/>
            <a:cxnLst/>
            <a:rect l="0" t="0" r="0" b="0"/>
            <a:pathLst>
              <a:path w="152052" h="116087">
                <a:moveTo>
                  <a:pt x="0" y="116086"/>
                </a:moveTo>
                <a:lnTo>
                  <a:pt x="4748" y="116086"/>
                </a:lnTo>
                <a:lnTo>
                  <a:pt x="6147" y="115094"/>
                </a:lnTo>
                <a:lnTo>
                  <a:pt x="7080" y="113440"/>
                </a:lnTo>
                <a:lnTo>
                  <a:pt x="7701" y="111345"/>
                </a:lnTo>
                <a:lnTo>
                  <a:pt x="9109" y="108957"/>
                </a:lnTo>
                <a:lnTo>
                  <a:pt x="11042" y="106373"/>
                </a:lnTo>
                <a:lnTo>
                  <a:pt x="13324" y="103657"/>
                </a:lnTo>
                <a:lnTo>
                  <a:pt x="16833" y="100855"/>
                </a:lnTo>
                <a:lnTo>
                  <a:pt x="21160" y="97994"/>
                </a:lnTo>
                <a:lnTo>
                  <a:pt x="26032" y="95095"/>
                </a:lnTo>
                <a:lnTo>
                  <a:pt x="32261" y="90186"/>
                </a:lnTo>
                <a:lnTo>
                  <a:pt x="39396" y="83936"/>
                </a:lnTo>
                <a:lnTo>
                  <a:pt x="47134" y="76794"/>
                </a:lnTo>
                <a:lnTo>
                  <a:pt x="56268" y="69055"/>
                </a:lnTo>
                <a:lnTo>
                  <a:pt x="77016" y="52519"/>
                </a:lnTo>
                <a:lnTo>
                  <a:pt x="87121" y="43943"/>
                </a:lnTo>
                <a:lnTo>
                  <a:pt x="96839" y="35248"/>
                </a:lnTo>
                <a:lnTo>
                  <a:pt x="106299" y="26476"/>
                </a:lnTo>
                <a:lnTo>
                  <a:pt x="115586" y="19635"/>
                </a:lnTo>
                <a:lnTo>
                  <a:pt x="124759" y="14082"/>
                </a:lnTo>
                <a:lnTo>
                  <a:pt x="15205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89"/>
          <p:cNvSpPr/>
          <p:nvPr/>
        </p:nvSpPr>
        <p:spPr>
          <a:xfrm>
            <a:off x="3749133" y="3616523"/>
            <a:ext cx="1779897" cy="1446610"/>
          </a:xfrm>
          <a:custGeom>
            <a:avLst/>
            <a:gdLst/>
            <a:ahLst/>
            <a:cxnLst/>
            <a:rect l="0" t="0" r="0" b="0"/>
            <a:pathLst>
              <a:path w="1779897" h="1446610">
                <a:moveTo>
                  <a:pt x="0" y="1401961"/>
                </a:moveTo>
                <a:lnTo>
                  <a:pt x="13324" y="1401961"/>
                </a:lnTo>
                <a:lnTo>
                  <a:pt x="15839" y="1400969"/>
                </a:lnTo>
                <a:lnTo>
                  <a:pt x="21284" y="1397221"/>
                </a:lnTo>
                <a:lnTo>
                  <a:pt x="23134" y="1396816"/>
                </a:lnTo>
                <a:lnTo>
                  <a:pt x="24367" y="1397539"/>
                </a:lnTo>
                <a:lnTo>
                  <a:pt x="25189" y="1399013"/>
                </a:lnTo>
                <a:lnTo>
                  <a:pt x="26731" y="1399995"/>
                </a:lnTo>
                <a:lnTo>
                  <a:pt x="31094" y="1401088"/>
                </a:lnTo>
                <a:lnTo>
                  <a:pt x="48978" y="1401938"/>
                </a:lnTo>
                <a:lnTo>
                  <a:pt x="50541" y="1402938"/>
                </a:lnTo>
                <a:lnTo>
                  <a:pt x="51583" y="1404596"/>
                </a:lnTo>
                <a:lnTo>
                  <a:pt x="52277" y="1406695"/>
                </a:lnTo>
                <a:lnTo>
                  <a:pt x="53733" y="1408093"/>
                </a:lnTo>
                <a:lnTo>
                  <a:pt x="55698" y="1409026"/>
                </a:lnTo>
                <a:lnTo>
                  <a:pt x="60532" y="1410062"/>
                </a:lnTo>
                <a:lnTo>
                  <a:pt x="74654" y="1410781"/>
                </a:lnTo>
                <a:lnTo>
                  <a:pt x="76602" y="1411810"/>
                </a:lnTo>
                <a:lnTo>
                  <a:pt x="77901" y="1413487"/>
                </a:lnTo>
                <a:lnTo>
                  <a:pt x="78767" y="1415598"/>
                </a:lnTo>
                <a:lnTo>
                  <a:pt x="80337" y="1417006"/>
                </a:lnTo>
                <a:lnTo>
                  <a:pt x="82378" y="1417944"/>
                </a:lnTo>
                <a:lnTo>
                  <a:pt x="88047" y="1419449"/>
                </a:lnTo>
                <a:lnTo>
                  <a:pt x="93777" y="1419711"/>
                </a:lnTo>
                <a:lnTo>
                  <a:pt x="96307" y="1420739"/>
                </a:lnTo>
                <a:lnTo>
                  <a:pt x="104616" y="1425935"/>
                </a:lnTo>
                <a:lnTo>
                  <a:pt x="114543" y="1428379"/>
                </a:lnTo>
                <a:lnTo>
                  <a:pt x="169763" y="1428750"/>
                </a:lnTo>
                <a:lnTo>
                  <a:pt x="253451" y="1428750"/>
                </a:lnTo>
                <a:lnTo>
                  <a:pt x="255428" y="1429742"/>
                </a:lnTo>
                <a:lnTo>
                  <a:pt x="256746" y="1431396"/>
                </a:lnTo>
                <a:lnTo>
                  <a:pt x="257625" y="1433490"/>
                </a:lnTo>
                <a:lnTo>
                  <a:pt x="259204" y="1434887"/>
                </a:lnTo>
                <a:lnTo>
                  <a:pt x="261251" y="1435818"/>
                </a:lnTo>
                <a:lnTo>
                  <a:pt x="266176" y="1436852"/>
                </a:lnTo>
                <a:lnTo>
                  <a:pt x="280361" y="1437570"/>
                </a:lnTo>
                <a:lnTo>
                  <a:pt x="283306" y="1438599"/>
                </a:lnTo>
                <a:lnTo>
                  <a:pt x="292199" y="1443795"/>
                </a:lnTo>
                <a:lnTo>
                  <a:pt x="302339" y="1446238"/>
                </a:lnTo>
                <a:lnTo>
                  <a:pt x="355616" y="1446609"/>
                </a:lnTo>
                <a:lnTo>
                  <a:pt x="415691" y="1446609"/>
                </a:lnTo>
                <a:lnTo>
                  <a:pt x="418247" y="1445617"/>
                </a:lnTo>
                <a:lnTo>
                  <a:pt x="427667" y="1438921"/>
                </a:lnTo>
                <a:lnTo>
                  <a:pt x="431237" y="1438231"/>
                </a:lnTo>
                <a:lnTo>
                  <a:pt x="478300" y="1437680"/>
                </a:lnTo>
                <a:lnTo>
                  <a:pt x="479863" y="1436688"/>
                </a:lnTo>
                <a:lnTo>
                  <a:pt x="480904" y="1435034"/>
                </a:lnTo>
                <a:lnTo>
                  <a:pt x="481598" y="1432940"/>
                </a:lnTo>
                <a:lnTo>
                  <a:pt x="483055" y="1431542"/>
                </a:lnTo>
                <a:lnTo>
                  <a:pt x="485020" y="1430611"/>
                </a:lnTo>
                <a:lnTo>
                  <a:pt x="489853" y="1429577"/>
                </a:lnTo>
                <a:lnTo>
                  <a:pt x="531968" y="1428750"/>
                </a:lnTo>
                <a:lnTo>
                  <a:pt x="534524" y="1429742"/>
                </a:lnTo>
                <a:lnTo>
                  <a:pt x="543942" y="1436438"/>
                </a:lnTo>
                <a:lnTo>
                  <a:pt x="547511" y="1437128"/>
                </a:lnTo>
                <a:lnTo>
                  <a:pt x="549854" y="1437311"/>
                </a:lnTo>
                <a:lnTo>
                  <a:pt x="552410" y="1436442"/>
                </a:lnTo>
                <a:lnTo>
                  <a:pt x="561830" y="1429958"/>
                </a:lnTo>
                <a:lnTo>
                  <a:pt x="565400" y="1429287"/>
                </a:lnTo>
                <a:lnTo>
                  <a:pt x="585631" y="1428759"/>
                </a:lnTo>
                <a:lnTo>
                  <a:pt x="587193" y="1427764"/>
                </a:lnTo>
                <a:lnTo>
                  <a:pt x="588235" y="1426108"/>
                </a:lnTo>
                <a:lnTo>
                  <a:pt x="588928" y="1424012"/>
                </a:lnTo>
                <a:lnTo>
                  <a:pt x="590386" y="1422615"/>
                </a:lnTo>
                <a:lnTo>
                  <a:pt x="592351" y="1421684"/>
                </a:lnTo>
                <a:lnTo>
                  <a:pt x="597897" y="1420188"/>
                </a:lnTo>
                <a:lnTo>
                  <a:pt x="648240" y="1419820"/>
                </a:lnTo>
                <a:lnTo>
                  <a:pt x="649802" y="1418828"/>
                </a:lnTo>
                <a:lnTo>
                  <a:pt x="650844" y="1417175"/>
                </a:lnTo>
                <a:lnTo>
                  <a:pt x="651539" y="1415080"/>
                </a:lnTo>
                <a:lnTo>
                  <a:pt x="652995" y="1413683"/>
                </a:lnTo>
                <a:lnTo>
                  <a:pt x="654960" y="1412752"/>
                </a:lnTo>
                <a:lnTo>
                  <a:pt x="660506" y="1411258"/>
                </a:lnTo>
                <a:lnTo>
                  <a:pt x="693333" y="1410891"/>
                </a:lnTo>
                <a:lnTo>
                  <a:pt x="694770" y="1409899"/>
                </a:lnTo>
                <a:lnTo>
                  <a:pt x="695730" y="1408245"/>
                </a:lnTo>
                <a:lnTo>
                  <a:pt x="696370" y="1406151"/>
                </a:lnTo>
                <a:lnTo>
                  <a:pt x="697789" y="1404753"/>
                </a:lnTo>
                <a:lnTo>
                  <a:pt x="699729" y="1403822"/>
                </a:lnTo>
                <a:lnTo>
                  <a:pt x="705236" y="1402329"/>
                </a:lnTo>
                <a:lnTo>
                  <a:pt x="715133" y="1401971"/>
                </a:lnTo>
                <a:lnTo>
                  <a:pt x="723202" y="1394273"/>
                </a:lnTo>
                <a:lnTo>
                  <a:pt x="726562" y="1393583"/>
                </a:lnTo>
                <a:lnTo>
                  <a:pt x="780239" y="1393031"/>
                </a:lnTo>
                <a:lnTo>
                  <a:pt x="790484" y="1393031"/>
                </a:lnTo>
                <a:lnTo>
                  <a:pt x="792334" y="1392039"/>
                </a:lnTo>
                <a:lnTo>
                  <a:pt x="793568" y="1390386"/>
                </a:lnTo>
                <a:lnTo>
                  <a:pt x="795547" y="1385343"/>
                </a:lnTo>
                <a:lnTo>
                  <a:pt x="796703" y="1384929"/>
                </a:lnTo>
                <a:lnTo>
                  <a:pt x="805718" y="1384124"/>
                </a:lnTo>
                <a:lnTo>
                  <a:pt x="845125" y="1384102"/>
                </a:lnTo>
                <a:lnTo>
                  <a:pt x="846650" y="1383110"/>
                </a:lnTo>
                <a:lnTo>
                  <a:pt x="847666" y="1381456"/>
                </a:lnTo>
                <a:lnTo>
                  <a:pt x="849298" y="1376413"/>
                </a:lnTo>
                <a:lnTo>
                  <a:pt x="850426" y="1375999"/>
                </a:lnTo>
                <a:lnTo>
                  <a:pt x="858265" y="1375204"/>
                </a:lnTo>
                <a:lnTo>
                  <a:pt x="866311" y="1375175"/>
                </a:lnTo>
                <a:lnTo>
                  <a:pt x="866737" y="1374182"/>
                </a:lnTo>
                <a:lnTo>
                  <a:pt x="867210" y="1370432"/>
                </a:lnTo>
                <a:lnTo>
                  <a:pt x="868330" y="1369035"/>
                </a:lnTo>
                <a:lnTo>
                  <a:pt x="870070" y="1368105"/>
                </a:lnTo>
                <a:lnTo>
                  <a:pt x="875256" y="1366610"/>
                </a:lnTo>
                <a:lnTo>
                  <a:pt x="884121" y="1366274"/>
                </a:lnTo>
                <a:lnTo>
                  <a:pt x="884573" y="1365271"/>
                </a:lnTo>
                <a:lnTo>
                  <a:pt x="885075" y="1361511"/>
                </a:lnTo>
                <a:lnTo>
                  <a:pt x="886202" y="1360111"/>
                </a:lnTo>
                <a:lnTo>
                  <a:pt x="887948" y="1359179"/>
                </a:lnTo>
                <a:lnTo>
                  <a:pt x="894042" y="1357421"/>
                </a:lnTo>
                <a:lnTo>
                  <a:pt x="899056" y="1357345"/>
                </a:lnTo>
                <a:lnTo>
                  <a:pt x="900492" y="1356342"/>
                </a:lnTo>
                <a:lnTo>
                  <a:pt x="901449" y="1354681"/>
                </a:lnTo>
                <a:lnTo>
                  <a:pt x="902986" y="1349627"/>
                </a:lnTo>
                <a:lnTo>
                  <a:pt x="904107" y="1349212"/>
                </a:lnTo>
                <a:lnTo>
                  <a:pt x="908000" y="1348751"/>
                </a:lnTo>
                <a:lnTo>
                  <a:pt x="909437" y="1347636"/>
                </a:lnTo>
                <a:lnTo>
                  <a:pt x="910394" y="1345901"/>
                </a:lnTo>
                <a:lnTo>
                  <a:pt x="912197" y="1339830"/>
                </a:lnTo>
                <a:lnTo>
                  <a:pt x="917024" y="1339565"/>
                </a:lnTo>
                <a:lnTo>
                  <a:pt x="918434" y="1338535"/>
                </a:lnTo>
                <a:lnTo>
                  <a:pt x="919373" y="1336857"/>
                </a:lnTo>
                <a:lnTo>
                  <a:pt x="920881" y="1331774"/>
                </a:lnTo>
                <a:lnTo>
                  <a:pt x="921999" y="1331357"/>
                </a:lnTo>
                <a:lnTo>
                  <a:pt x="925891" y="1330894"/>
                </a:lnTo>
                <a:lnTo>
                  <a:pt x="927326" y="1329778"/>
                </a:lnTo>
                <a:lnTo>
                  <a:pt x="928283" y="1328042"/>
                </a:lnTo>
                <a:lnTo>
                  <a:pt x="929819" y="1322868"/>
                </a:lnTo>
                <a:lnTo>
                  <a:pt x="930086" y="1317231"/>
                </a:lnTo>
                <a:lnTo>
                  <a:pt x="931117" y="1315708"/>
                </a:lnTo>
                <a:lnTo>
                  <a:pt x="932798" y="1314694"/>
                </a:lnTo>
                <a:lnTo>
                  <a:pt x="934912" y="1314017"/>
                </a:lnTo>
                <a:lnTo>
                  <a:pt x="936321" y="1312574"/>
                </a:lnTo>
                <a:lnTo>
                  <a:pt x="937262" y="1310620"/>
                </a:lnTo>
                <a:lnTo>
                  <a:pt x="939032" y="1304137"/>
                </a:lnTo>
                <a:lnTo>
                  <a:pt x="946833" y="1303770"/>
                </a:lnTo>
                <a:lnTo>
                  <a:pt x="947250" y="1302766"/>
                </a:lnTo>
                <a:lnTo>
                  <a:pt x="947714" y="1299004"/>
                </a:lnTo>
                <a:lnTo>
                  <a:pt x="948832" y="1297604"/>
                </a:lnTo>
                <a:lnTo>
                  <a:pt x="950571" y="1296671"/>
                </a:lnTo>
                <a:lnTo>
                  <a:pt x="955755" y="1295174"/>
                </a:lnTo>
                <a:lnTo>
                  <a:pt x="961400" y="1294914"/>
                </a:lnTo>
                <a:lnTo>
                  <a:pt x="962925" y="1293885"/>
                </a:lnTo>
                <a:lnTo>
                  <a:pt x="963941" y="1292207"/>
                </a:lnTo>
                <a:lnTo>
                  <a:pt x="965573" y="1287126"/>
                </a:lnTo>
                <a:lnTo>
                  <a:pt x="966700" y="1286709"/>
                </a:lnTo>
                <a:lnTo>
                  <a:pt x="970603" y="1286245"/>
                </a:lnTo>
                <a:lnTo>
                  <a:pt x="972042" y="1285130"/>
                </a:lnTo>
                <a:lnTo>
                  <a:pt x="973000" y="1283394"/>
                </a:lnTo>
                <a:lnTo>
                  <a:pt x="974806" y="1277323"/>
                </a:lnTo>
                <a:lnTo>
                  <a:pt x="982609" y="1269290"/>
                </a:lnTo>
                <a:lnTo>
                  <a:pt x="983306" y="1265936"/>
                </a:lnTo>
                <a:lnTo>
                  <a:pt x="983491" y="1263653"/>
                </a:lnTo>
                <a:lnTo>
                  <a:pt x="984609" y="1262130"/>
                </a:lnTo>
                <a:lnTo>
                  <a:pt x="986347" y="1261116"/>
                </a:lnTo>
                <a:lnTo>
                  <a:pt x="992428" y="1259205"/>
                </a:lnTo>
                <a:lnTo>
                  <a:pt x="992695" y="1254381"/>
                </a:lnTo>
                <a:lnTo>
                  <a:pt x="993726" y="1252972"/>
                </a:lnTo>
                <a:lnTo>
                  <a:pt x="995407" y="1252034"/>
                </a:lnTo>
                <a:lnTo>
                  <a:pt x="1001380" y="1250266"/>
                </a:lnTo>
                <a:lnTo>
                  <a:pt x="1009419" y="1242477"/>
                </a:lnTo>
                <a:lnTo>
                  <a:pt x="1009844" y="1241069"/>
                </a:lnTo>
                <a:lnTo>
                  <a:pt x="1010317" y="1236856"/>
                </a:lnTo>
                <a:lnTo>
                  <a:pt x="1011437" y="1235336"/>
                </a:lnTo>
                <a:lnTo>
                  <a:pt x="1013177" y="1234323"/>
                </a:lnTo>
                <a:lnTo>
                  <a:pt x="1018363" y="1232697"/>
                </a:lnTo>
                <a:lnTo>
                  <a:pt x="1027228" y="1224643"/>
                </a:lnTo>
                <a:lnTo>
                  <a:pt x="1027680" y="1223226"/>
                </a:lnTo>
                <a:lnTo>
                  <a:pt x="1028182" y="1219005"/>
                </a:lnTo>
                <a:lnTo>
                  <a:pt x="1029309" y="1217482"/>
                </a:lnTo>
                <a:lnTo>
                  <a:pt x="1031055" y="1216467"/>
                </a:lnTo>
                <a:lnTo>
                  <a:pt x="1033213" y="1215791"/>
                </a:lnTo>
                <a:lnTo>
                  <a:pt x="1034651" y="1214348"/>
                </a:lnTo>
                <a:lnTo>
                  <a:pt x="1035610" y="1212393"/>
                </a:lnTo>
                <a:lnTo>
                  <a:pt x="1037415" y="1205911"/>
                </a:lnTo>
                <a:lnTo>
                  <a:pt x="1045219" y="1197855"/>
                </a:lnTo>
                <a:lnTo>
                  <a:pt x="1046630" y="1197429"/>
                </a:lnTo>
                <a:lnTo>
                  <a:pt x="1050849" y="1196956"/>
                </a:lnTo>
                <a:lnTo>
                  <a:pt x="1052371" y="1195838"/>
                </a:lnTo>
                <a:lnTo>
                  <a:pt x="1053386" y="1194100"/>
                </a:lnTo>
                <a:lnTo>
                  <a:pt x="1054062" y="1191950"/>
                </a:lnTo>
                <a:lnTo>
                  <a:pt x="1055508" y="1190516"/>
                </a:lnTo>
                <a:lnTo>
                  <a:pt x="1057465" y="1189560"/>
                </a:lnTo>
                <a:lnTo>
                  <a:pt x="1062998" y="1188026"/>
                </a:lnTo>
                <a:lnTo>
                  <a:pt x="1063452" y="1186907"/>
                </a:lnTo>
                <a:lnTo>
                  <a:pt x="1063957" y="1183020"/>
                </a:lnTo>
                <a:lnTo>
                  <a:pt x="1065085" y="1181586"/>
                </a:lnTo>
                <a:lnTo>
                  <a:pt x="1066831" y="1180631"/>
                </a:lnTo>
                <a:lnTo>
                  <a:pt x="1072025" y="1179097"/>
                </a:lnTo>
                <a:lnTo>
                  <a:pt x="1080893" y="1171063"/>
                </a:lnTo>
                <a:lnTo>
                  <a:pt x="1084296" y="1170355"/>
                </a:lnTo>
                <a:lnTo>
                  <a:pt x="1095538" y="1169822"/>
                </a:lnTo>
                <a:lnTo>
                  <a:pt x="1097071" y="1168819"/>
                </a:lnTo>
                <a:lnTo>
                  <a:pt x="1098092" y="1167157"/>
                </a:lnTo>
                <a:lnTo>
                  <a:pt x="1099733" y="1162103"/>
                </a:lnTo>
                <a:lnTo>
                  <a:pt x="1100862" y="1161689"/>
                </a:lnTo>
                <a:lnTo>
                  <a:pt x="1107802" y="1160969"/>
                </a:lnTo>
                <a:lnTo>
                  <a:pt x="1117624" y="1152300"/>
                </a:lnTo>
                <a:lnTo>
                  <a:pt x="1125691" y="1151962"/>
                </a:lnTo>
                <a:lnTo>
                  <a:pt x="1134558" y="1144244"/>
                </a:lnTo>
                <a:lnTo>
                  <a:pt x="1137962" y="1143553"/>
                </a:lnTo>
                <a:lnTo>
                  <a:pt x="1140261" y="1143369"/>
                </a:lnTo>
                <a:lnTo>
                  <a:pt x="1141793" y="1142253"/>
                </a:lnTo>
                <a:lnTo>
                  <a:pt x="1142815" y="1140518"/>
                </a:lnTo>
                <a:lnTo>
                  <a:pt x="1144454" y="1135344"/>
                </a:lnTo>
                <a:lnTo>
                  <a:pt x="1145582" y="1134919"/>
                </a:lnTo>
                <a:lnTo>
                  <a:pt x="1152523" y="1134182"/>
                </a:lnTo>
                <a:lnTo>
                  <a:pt x="1152949" y="1133152"/>
                </a:lnTo>
                <a:lnTo>
                  <a:pt x="1153423" y="1129363"/>
                </a:lnTo>
                <a:lnTo>
                  <a:pt x="1154544" y="1127956"/>
                </a:lnTo>
                <a:lnTo>
                  <a:pt x="1156284" y="1127017"/>
                </a:lnTo>
                <a:lnTo>
                  <a:pt x="1161470" y="1125511"/>
                </a:lnTo>
                <a:lnTo>
                  <a:pt x="1161895" y="1124395"/>
                </a:lnTo>
                <a:lnTo>
                  <a:pt x="1162368" y="1120510"/>
                </a:lnTo>
                <a:lnTo>
                  <a:pt x="1163488" y="1119077"/>
                </a:lnTo>
                <a:lnTo>
                  <a:pt x="1165229" y="1118122"/>
                </a:lnTo>
                <a:lnTo>
                  <a:pt x="1167383" y="1117484"/>
                </a:lnTo>
                <a:lnTo>
                  <a:pt x="1168819" y="1116068"/>
                </a:lnTo>
                <a:lnTo>
                  <a:pt x="1169776" y="1114131"/>
                </a:lnTo>
                <a:lnTo>
                  <a:pt x="1171579" y="1107682"/>
                </a:lnTo>
                <a:lnTo>
                  <a:pt x="1176405" y="1107400"/>
                </a:lnTo>
                <a:lnTo>
                  <a:pt x="1177815" y="1106368"/>
                </a:lnTo>
                <a:lnTo>
                  <a:pt x="1178756" y="1104689"/>
                </a:lnTo>
                <a:lnTo>
                  <a:pt x="1180525" y="1098722"/>
                </a:lnTo>
                <a:lnTo>
                  <a:pt x="1189208" y="1089799"/>
                </a:lnTo>
                <a:lnTo>
                  <a:pt x="1189469" y="1084793"/>
                </a:lnTo>
                <a:lnTo>
                  <a:pt x="1190499" y="1083359"/>
                </a:lnTo>
                <a:lnTo>
                  <a:pt x="1192180" y="1082404"/>
                </a:lnTo>
                <a:lnTo>
                  <a:pt x="1197270" y="1080870"/>
                </a:lnTo>
                <a:lnTo>
                  <a:pt x="1197688" y="1079751"/>
                </a:lnTo>
                <a:lnTo>
                  <a:pt x="1198413" y="1072836"/>
                </a:lnTo>
                <a:lnTo>
                  <a:pt x="1199444" y="1072412"/>
                </a:lnTo>
                <a:lnTo>
                  <a:pt x="1203239" y="1071940"/>
                </a:lnTo>
                <a:lnTo>
                  <a:pt x="1204648" y="1070822"/>
                </a:lnTo>
                <a:lnTo>
                  <a:pt x="1205588" y="1069084"/>
                </a:lnTo>
                <a:lnTo>
                  <a:pt x="1207358" y="1063010"/>
                </a:lnTo>
                <a:lnTo>
                  <a:pt x="1207435" y="1058004"/>
                </a:lnTo>
                <a:lnTo>
                  <a:pt x="1208440" y="1056570"/>
                </a:lnTo>
                <a:lnTo>
                  <a:pt x="1210103" y="1055615"/>
                </a:lnTo>
                <a:lnTo>
                  <a:pt x="1212206" y="1054977"/>
                </a:lnTo>
                <a:lnTo>
                  <a:pt x="1213608" y="1053560"/>
                </a:lnTo>
                <a:lnTo>
                  <a:pt x="1214543" y="1051624"/>
                </a:lnTo>
                <a:lnTo>
                  <a:pt x="1216303" y="1045174"/>
                </a:lnTo>
                <a:lnTo>
                  <a:pt x="1216379" y="1040152"/>
                </a:lnTo>
                <a:lnTo>
                  <a:pt x="1217384" y="1038716"/>
                </a:lnTo>
                <a:lnTo>
                  <a:pt x="1219047" y="1037758"/>
                </a:lnTo>
                <a:lnTo>
                  <a:pt x="1221150" y="1037120"/>
                </a:lnTo>
                <a:lnTo>
                  <a:pt x="1222552" y="1035703"/>
                </a:lnTo>
                <a:lnTo>
                  <a:pt x="1223486" y="1033766"/>
                </a:lnTo>
                <a:lnTo>
                  <a:pt x="1224987" y="1028267"/>
                </a:lnTo>
                <a:lnTo>
                  <a:pt x="1225346" y="1018387"/>
                </a:lnTo>
                <a:lnTo>
                  <a:pt x="1233056" y="1010332"/>
                </a:lnTo>
                <a:lnTo>
                  <a:pt x="1233747" y="1006976"/>
                </a:lnTo>
                <a:lnTo>
                  <a:pt x="1234268" y="1000526"/>
                </a:lnTo>
                <a:lnTo>
                  <a:pt x="1242875" y="991574"/>
                </a:lnTo>
                <a:lnTo>
                  <a:pt x="1243243" y="973737"/>
                </a:lnTo>
                <a:lnTo>
                  <a:pt x="1250945" y="965682"/>
                </a:lnTo>
                <a:lnTo>
                  <a:pt x="1251636" y="962328"/>
                </a:lnTo>
                <a:lnTo>
                  <a:pt x="1252186" y="947823"/>
                </a:lnTo>
                <a:lnTo>
                  <a:pt x="1253180" y="947398"/>
                </a:lnTo>
                <a:lnTo>
                  <a:pt x="1256936" y="946925"/>
                </a:lnTo>
                <a:lnTo>
                  <a:pt x="1258334" y="945807"/>
                </a:lnTo>
                <a:lnTo>
                  <a:pt x="1259267" y="944069"/>
                </a:lnTo>
                <a:lnTo>
                  <a:pt x="1261024" y="937995"/>
                </a:lnTo>
                <a:lnTo>
                  <a:pt x="1268824" y="929962"/>
                </a:lnTo>
                <a:lnTo>
                  <a:pt x="1269520" y="926608"/>
                </a:lnTo>
                <a:lnTo>
                  <a:pt x="1270076" y="906207"/>
                </a:lnTo>
                <a:lnTo>
                  <a:pt x="1271070" y="904771"/>
                </a:lnTo>
                <a:lnTo>
                  <a:pt x="1272726" y="903813"/>
                </a:lnTo>
                <a:lnTo>
                  <a:pt x="1277778" y="902276"/>
                </a:lnTo>
                <a:lnTo>
                  <a:pt x="1278192" y="901158"/>
                </a:lnTo>
                <a:lnTo>
                  <a:pt x="1278972" y="890889"/>
                </a:lnTo>
                <a:lnTo>
                  <a:pt x="1279019" y="884440"/>
                </a:lnTo>
                <a:lnTo>
                  <a:pt x="1286722" y="876386"/>
                </a:lnTo>
                <a:lnTo>
                  <a:pt x="1287413" y="873031"/>
                </a:lnTo>
                <a:lnTo>
                  <a:pt x="1287963" y="857653"/>
                </a:lnTo>
                <a:lnTo>
                  <a:pt x="1296541" y="848698"/>
                </a:lnTo>
                <a:lnTo>
                  <a:pt x="1296900" y="835028"/>
                </a:lnTo>
                <a:lnTo>
                  <a:pt x="1297897" y="833505"/>
                </a:lnTo>
                <a:lnTo>
                  <a:pt x="1299555" y="832491"/>
                </a:lnTo>
                <a:lnTo>
                  <a:pt x="1304610" y="830862"/>
                </a:lnTo>
                <a:lnTo>
                  <a:pt x="1305024" y="829736"/>
                </a:lnTo>
                <a:lnTo>
                  <a:pt x="1305821" y="821909"/>
                </a:lnTo>
                <a:lnTo>
                  <a:pt x="1310593" y="821643"/>
                </a:lnTo>
                <a:lnTo>
                  <a:pt x="1311994" y="820614"/>
                </a:lnTo>
                <a:lnTo>
                  <a:pt x="1312929" y="818935"/>
                </a:lnTo>
                <a:lnTo>
                  <a:pt x="1314766" y="812711"/>
                </a:lnTo>
                <a:lnTo>
                  <a:pt x="1323710" y="803704"/>
                </a:lnTo>
                <a:lnTo>
                  <a:pt x="1323732" y="798941"/>
                </a:lnTo>
                <a:lnTo>
                  <a:pt x="1324729" y="797541"/>
                </a:lnTo>
                <a:lnTo>
                  <a:pt x="1326387" y="796608"/>
                </a:lnTo>
                <a:lnTo>
                  <a:pt x="1331442" y="795111"/>
                </a:lnTo>
                <a:lnTo>
                  <a:pt x="1331857" y="793996"/>
                </a:lnTo>
                <a:lnTo>
                  <a:pt x="1332654" y="786190"/>
                </a:lnTo>
                <a:lnTo>
                  <a:pt x="1332676" y="781184"/>
                </a:lnTo>
                <a:lnTo>
                  <a:pt x="1333674" y="779750"/>
                </a:lnTo>
                <a:lnTo>
                  <a:pt x="1335331" y="778794"/>
                </a:lnTo>
                <a:lnTo>
                  <a:pt x="1341262" y="776994"/>
                </a:lnTo>
                <a:lnTo>
                  <a:pt x="1341620" y="768324"/>
                </a:lnTo>
                <a:lnTo>
                  <a:pt x="1350206" y="759401"/>
                </a:lnTo>
                <a:lnTo>
                  <a:pt x="1350572" y="745465"/>
                </a:lnTo>
                <a:lnTo>
                  <a:pt x="1351567" y="744031"/>
                </a:lnTo>
                <a:lnTo>
                  <a:pt x="1353224" y="743076"/>
                </a:lnTo>
                <a:lnTo>
                  <a:pt x="1358275" y="741541"/>
                </a:lnTo>
                <a:lnTo>
                  <a:pt x="1358690" y="740423"/>
                </a:lnTo>
                <a:lnTo>
                  <a:pt x="1359509" y="732346"/>
                </a:lnTo>
                <a:lnTo>
                  <a:pt x="1377038" y="714744"/>
                </a:lnTo>
                <a:lnTo>
                  <a:pt x="1377375" y="706719"/>
                </a:lnTo>
                <a:lnTo>
                  <a:pt x="1378380" y="706294"/>
                </a:lnTo>
                <a:lnTo>
                  <a:pt x="1382146" y="705822"/>
                </a:lnTo>
                <a:lnTo>
                  <a:pt x="1383548" y="704705"/>
                </a:lnTo>
                <a:lnTo>
                  <a:pt x="1384482" y="702967"/>
                </a:lnTo>
                <a:lnTo>
                  <a:pt x="1386319" y="696627"/>
                </a:lnTo>
                <a:lnTo>
                  <a:pt x="1391090" y="696549"/>
                </a:lnTo>
                <a:lnTo>
                  <a:pt x="1392492" y="695545"/>
                </a:lnTo>
                <a:lnTo>
                  <a:pt x="1393427" y="693884"/>
                </a:lnTo>
                <a:lnTo>
                  <a:pt x="1395186" y="687954"/>
                </a:lnTo>
                <a:lnTo>
                  <a:pt x="1403869" y="679033"/>
                </a:lnTo>
                <a:lnTo>
                  <a:pt x="1404207" y="671001"/>
                </a:lnTo>
                <a:lnTo>
                  <a:pt x="1405212" y="670576"/>
                </a:lnTo>
                <a:lnTo>
                  <a:pt x="1412815" y="669760"/>
                </a:lnTo>
                <a:lnTo>
                  <a:pt x="1413183" y="656089"/>
                </a:lnTo>
                <a:lnTo>
                  <a:pt x="1414177" y="654682"/>
                </a:lnTo>
                <a:lnTo>
                  <a:pt x="1415833" y="653743"/>
                </a:lnTo>
                <a:lnTo>
                  <a:pt x="1422097" y="651877"/>
                </a:lnTo>
                <a:lnTo>
                  <a:pt x="1422126" y="644180"/>
                </a:lnTo>
                <a:lnTo>
                  <a:pt x="1423120" y="643766"/>
                </a:lnTo>
                <a:lnTo>
                  <a:pt x="1430704" y="642970"/>
                </a:lnTo>
                <a:lnTo>
                  <a:pt x="1431070" y="634117"/>
                </a:lnTo>
                <a:lnTo>
                  <a:pt x="1439984" y="625111"/>
                </a:lnTo>
                <a:lnTo>
                  <a:pt x="1440016" y="616258"/>
                </a:lnTo>
                <a:lnTo>
                  <a:pt x="1448593" y="607590"/>
                </a:lnTo>
                <a:lnTo>
                  <a:pt x="1448951" y="598666"/>
                </a:lnTo>
                <a:lnTo>
                  <a:pt x="1453706" y="598401"/>
                </a:lnTo>
                <a:lnTo>
                  <a:pt x="1455106" y="597371"/>
                </a:lnTo>
                <a:lnTo>
                  <a:pt x="1456039" y="595693"/>
                </a:lnTo>
                <a:lnTo>
                  <a:pt x="1457873" y="589469"/>
                </a:lnTo>
                <a:lnTo>
                  <a:pt x="1457904" y="580801"/>
                </a:lnTo>
                <a:lnTo>
                  <a:pt x="1465606" y="580463"/>
                </a:lnTo>
                <a:lnTo>
                  <a:pt x="1466020" y="579459"/>
                </a:lnTo>
                <a:lnTo>
                  <a:pt x="1466840" y="571609"/>
                </a:lnTo>
                <a:lnTo>
                  <a:pt x="1466850" y="557862"/>
                </a:lnTo>
                <a:lnTo>
                  <a:pt x="1467843" y="556455"/>
                </a:lnTo>
                <a:lnTo>
                  <a:pt x="1469499" y="555517"/>
                </a:lnTo>
                <a:lnTo>
                  <a:pt x="1475426" y="553751"/>
                </a:lnTo>
                <a:lnTo>
                  <a:pt x="1475794" y="531076"/>
                </a:lnTo>
                <a:lnTo>
                  <a:pt x="1476787" y="529668"/>
                </a:lnTo>
                <a:lnTo>
                  <a:pt x="1478443" y="528729"/>
                </a:lnTo>
                <a:lnTo>
                  <a:pt x="1480541" y="528103"/>
                </a:lnTo>
                <a:lnTo>
                  <a:pt x="1481940" y="526694"/>
                </a:lnTo>
                <a:lnTo>
                  <a:pt x="1482873" y="524762"/>
                </a:lnTo>
                <a:lnTo>
                  <a:pt x="1484728" y="517957"/>
                </a:lnTo>
                <a:lnTo>
                  <a:pt x="1484736" y="510237"/>
                </a:lnTo>
                <a:lnTo>
                  <a:pt x="1485731" y="509822"/>
                </a:lnTo>
                <a:lnTo>
                  <a:pt x="1492438" y="509101"/>
                </a:lnTo>
                <a:lnTo>
                  <a:pt x="1492853" y="508073"/>
                </a:lnTo>
                <a:lnTo>
                  <a:pt x="1493672" y="500173"/>
                </a:lnTo>
                <a:lnTo>
                  <a:pt x="1493681" y="492383"/>
                </a:lnTo>
                <a:lnTo>
                  <a:pt x="1494675" y="491966"/>
                </a:lnTo>
                <a:lnTo>
                  <a:pt x="1498430" y="491504"/>
                </a:lnTo>
                <a:lnTo>
                  <a:pt x="1499828" y="490388"/>
                </a:lnTo>
                <a:lnTo>
                  <a:pt x="1500761" y="488652"/>
                </a:lnTo>
                <a:lnTo>
                  <a:pt x="1502594" y="482315"/>
                </a:lnTo>
                <a:lnTo>
                  <a:pt x="1502625" y="473644"/>
                </a:lnTo>
                <a:lnTo>
                  <a:pt x="1507374" y="473383"/>
                </a:lnTo>
                <a:lnTo>
                  <a:pt x="1508773" y="472354"/>
                </a:lnTo>
                <a:lnTo>
                  <a:pt x="1509705" y="470676"/>
                </a:lnTo>
                <a:lnTo>
                  <a:pt x="1511567" y="464354"/>
                </a:lnTo>
                <a:lnTo>
                  <a:pt x="1516318" y="464347"/>
                </a:lnTo>
                <a:lnTo>
                  <a:pt x="1517717" y="463353"/>
                </a:lnTo>
                <a:lnTo>
                  <a:pt x="1518649" y="461699"/>
                </a:lnTo>
                <a:lnTo>
                  <a:pt x="1520405" y="455782"/>
                </a:lnTo>
                <a:lnTo>
                  <a:pt x="1529426" y="455415"/>
                </a:lnTo>
                <a:lnTo>
                  <a:pt x="1529458" y="446593"/>
                </a:lnTo>
                <a:lnTo>
                  <a:pt x="1538034" y="446487"/>
                </a:lnTo>
                <a:lnTo>
                  <a:pt x="1538402" y="437587"/>
                </a:lnTo>
                <a:lnTo>
                  <a:pt x="1547315" y="428657"/>
                </a:lnTo>
                <a:lnTo>
                  <a:pt x="1547347" y="419805"/>
                </a:lnTo>
                <a:lnTo>
                  <a:pt x="1555923" y="411136"/>
                </a:lnTo>
                <a:lnTo>
                  <a:pt x="1556291" y="397106"/>
                </a:lnTo>
                <a:lnTo>
                  <a:pt x="1557285" y="395705"/>
                </a:lnTo>
                <a:lnTo>
                  <a:pt x="1558941" y="394772"/>
                </a:lnTo>
                <a:lnTo>
                  <a:pt x="1564867" y="393015"/>
                </a:lnTo>
                <a:lnTo>
                  <a:pt x="1565234" y="384009"/>
                </a:lnTo>
                <a:lnTo>
                  <a:pt x="1574170" y="375056"/>
                </a:lnTo>
                <a:lnTo>
                  <a:pt x="1574180" y="366485"/>
                </a:lnTo>
                <a:lnTo>
                  <a:pt x="1578927" y="366226"/>
                </a:lnTo>
                <a:lnTo>
                  <a:pt x="1580327" y="365197"/>
                </a:lnTo>
                <a:lnTo>
                  <a:pt x="1581259" y="363520"/>
                </a:lnTo>
                <a:lnTo>
                  <a:pt x="1583092" y="357297"/>
                </a:lnTo>
                <a:lnTo>
                  <a:pt x="1583124" y="348367"/>
                </a:lnTo>
                <a:lnTo>
                  <a:pt x="1590825" y="348267"/>
                </a:lnTo>
                <a:lnTo>
                  <a:pt x="1591239" y="347272"/>
                </a:lnTo>
                <a:lnTo>
                  <a:pt x="1592067" y="339337"/>
                </a:lnTo>
                <a:lnTo>
                  <a:pt x="1599769" y="331641"/>
                </a:lnTo>
                <a:lnTo>
                  <a:pt x="1600460" y="328304"/>
                </a:lnTo>
                <a:lnTo>
                  <a:pt x="1601011" y="321479"/>
                </a:lnTo>
                <a:lnTo>
                  <a:pt x="1605760" y="321472"/>
                </a:lnTo>
                <a:lnTo>
                  <a:pt x="1607159" y="320478"/>
                </a:lnTo>
                <a:lnTo>
                  <a:pt x="1608091" y="318824"/>
                </a:lnTo>
                <a:lnTo>
                  <a:pt x="1609925" y="312648"/>
                </a:lnTo>
                <a:lnTo>
                  <a:pt x="1609955" y="303980"/>
                </a:lnTo>
                <a:lnTo>
                  <a:pt x="1614704" y="303719"/>
                </a:lnTo>
                <a:lnTo>
                  <a:pt x="1616103" y="302690"/>
                </a:lnTo>
                <a:lnTo>
                  <a:pt x="1617036" y="301012"/>
                </a:lnTo>
                <a:lnTo>
                  <a:pt x="1618891" y="294712"/>
                </a:lnTo>
                <a:lnTo>
                  <a:pt x="1618900" y="286119"/>
                </a:lnTo>
                <a:lnTo>
                  <a:pt x="1626602" y="285782"/>
                </a:lnTo>
                <a:lnTo>
                  <a:pt x="1627016" y="284779"/>
                </a:lnTo>
                <a:lnTo>
                  <a:pt x="1627843" y="276852"/>
                </a:lnTo>
                <a:lnTo>
                  <a:pt x="1627845" y="267900"/>
                </a:lnTo>
                <a:lnTo>
                  <a:pt x="1636420" y="267891"/>
                </a:lnTo>
                <a:lnTo>
                  <a:pt x="1636789" y="250041"/>
                </a:lnTo>
                <a:lnTo>
                  <a:pt x="1645365" y="250032"/>
                </a:lnTo>
                <a:lnTo>
                  <a:pt x="1645733" y="241102"/>
                </a:lnTo>
                <a:lnTo>
                  <a:pt x="1654309" y="241102"/>
                </a:lnTo>
                <a:lnTo>
                  <a:pt x="1654678" y="224486"/>
                </a:lnTo>
                <a:lnTo>
                  <a:pt x="1655671" y="224072"/>
                </a:lnTo>
                <a:lnTo>
                  <a:pt x="1663617" y="223243"/>
                </a:lnTo>
                <a:lnTo>
                  <a:pt x="1663619" y="223243"/>
                </a:lnTo>
                <a:lnTo>
                  <a:pt x="1663622" y="214322"/>
                </a:lnTo>
                <a:lnTo>
                  <a:pt x="1671323" y="214313"/>
                </a:lnTo>
                <a:lnTo>
                  <a:pt x="1671737" y="213321"/>
                </a:lnTo>
                <a:lnTo>
                  <a:pt x="1672565" y="205392"/>
                </a:lnTo>
                <a:lnTo>
                  <a:pt x="1672566" y="191722"/>
                </a:lnTo>
                <a:lnTo>
                  <a:pt x="1673560" y="190322"/>
                </a:lnTo>
                <a:lnTo>
                  <a:pt x="1675216" y="189390"/>
                </a:lnTo>
                <a:lnTo>
                  <a:pt x="1681509" y="187524"/>
                </a:lnTo>
                <a:lnTo>
                  <a:pt x="1681511" y="170905"/>
                </a:lnTo>
                <a:lnTo>
                  <a:pt x="1682504" y="170492"/>
                </a:lnTo>
                <a:lnTo>
                  <a:pt x="1690450" y="169664"/>
                </a:lnTo>
                <a:lnTo>
                  <a:pt x="1690454" y="169664"/>
                </a:lnTo>
                <a:lnTo>
                  <a:pt x="1699399" y="160734"/>
                </a:lnTo>
                <a:lnTo>
                  <a:pt x="1699399" y="155994"/>
                </a:lnTo>
                <a:lnTo>
                  <a:pt x="1700392" y="154597"/>
                </a:lnTo>
                <a:lnTo>
                  <a:pt x="1702048" y="153667"/>
                </a:lnTo>
                <a:lnTo>
                  <a:pt x="1707974" y="151914"/>
                </a:lnTo>
                <a:lnTo>
                  <a:pt x="1708342" y="138167"/>
                </a:lnTo>
                <a:lnTo>
                  <a:pt x="1709336" y="136760"/>
                </a:lnTo>
                <a:lnTo>
                  <a:pt x="1710992" y="135821"/>
                </a:lnTo>
                <a:lnTo>
                  <a:pt x="1716919" y="134055"/>
                </a:lnTo>
                <a:lnTo>
                  <a:pt x="1717286" y="116486"/>
                </a:lnTo>
                <a:lnTo>
                  <a:pt x="1724988" y="116121"/>
                </a:lnTo>
                <a:lnTo>
                  <a:pt x="1725402" y="115117"/>
                </a:lnTo>
                <a:lnTo>
                  <a:pt x="1726230" y="107165"/>
                </a:lnTo>
                <a:lnTo>
                  <a:pt x="1726231" y="102418"/>
                </a:lnTo>
                <a:lnTo>
                  <a:pt x="1727225" y="101021"/>
                </a:lnTo>
                <a:lnTo>
                  <a:pt x="1728881" y="100090"/>
                </a:lnTo>
                <a:lnTo>
                  <a:pt x="1733933" y="98595"/>
                </a:lnTo>
                <a:lnTo>
                  <a:pt x="1734347" y="97480"/>
                </a:lnTo>
                <a:lnTo>
                  <a:pt x="1735127" y="87217"/>
                </a:lnTo>
                <a:lnTo>
                  <a:pt x="1735175" y="71806"/>
                </a:lnTo>
                <a:lnTo>
                  <a:pt x="1739923" y="71547"/>
                </a:lnTo>
                <a:lnTo>
                  <a:pt x="1741322" y="70518"/>
                </a:lnTo>
                <a:lnTo>
                  <a:pt x="1742255" y="68840"/>
                </a:lnTo>
                <a:lnTo>
                  <a:pt x="1744010" y="62879"/>
                </a:lnTo>
                <a:lnTo>
                  <a:pt x="1744120" y="44758"/>
                </a:lnTo>
                <a:lnTo>
                  <a:pt x="1748867" y="44681"/>
                </a:lnTo>
                <a:lnTo>
                  <a:pt x="1750266" y="43678"/>
                </a:lnTo>
                <a:lnTo>
                  <a:pt x="1751199" y="42017"/>
                </a:lnTo>
                <a:lnTo>
                  <a:pt x="1753054" y="35751"/>
                </a:lnTo>
                <a:lnTo>
                  <a:pt x="1753064" y="26789"/>
                </a:lnTo>
                <a:lnTo>
                  <a:pt x="1757812" y="26789"/>
                </a:lnTo>
                <a:lnTo>
                  <a:pt x="1759211" y="25797"/>
                </a:lnTo>
                <a:lnTo>
                  <a:pt x="1760144" y="24143"/>
                </a:lnTo>
                <a:lnTo>
                  <a:pt x="1762008" y="17859"/>
                </a:lnTo>
                <a:lnTo>
                  <a:pt x="1762008" y="8930"/>
                </a:lnTo>
                <a:lnTo>
                  <a:pt x="1770952" y="8930"/>
                </a:lnTo>
                <a:lnTo>
                  <a:pt x="1770952" y="4189"/>
                </a:lnTo>
                <a:lnTo>
                  <a:pt x="1771945" y="2793"/>
                </a:lnTo>
                <a:lnTo>
                  <a:pt x="1773602" y="1862"/>
                </a:lnTo>
                <a:lnTo>
                  <a:pt x="177989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90"/>
          <p:cNvSpPr/>
          <p:nvPr/>
        </p:nvSpPr>
        <p:spPr>
          <a:xfrm>
            <a:off x="4214231" y="2884288"/>
            <a:ext cx="2146611" cy="2169916"/>
          </a:xfrm>
          <a:custGeom>
            <a:avLst/>
            <a:gdLst/>
            <a:ahLst/>
            <a:cxnLst/>
            <a:rect l="0" t="0" r="0" b="0"/>
            <a:pathLst>
              <a:path w="2146611" h="2169916">
                <a:moveTo>
                  <a:pt x="0" y="2169915"/>
                </a:moveTo>
                <a:lnTo>
                  <a:pt x="0" y="2161353"/>
                </a:lnTo>
                <a:lnTo>
                  <a:pt x="8576" y="2169557"/>
                </a:lnTo>
                <a:lnTo>
                  <a:pt x="31100" y="2169912"/>
                </a:lnTo>
                <a:lnTo>
                  <a:pt x="32659" y="2168920"/>
                </a:lnTo>
                <a:lnTo>
                  <a:pt x="33699" y="2167267"/>
                </a:lnTo>
                <a:lnTo>
                  <a:pt x="35366" y="2162226"/>
                </a:lnTo>
                <a:lnTo>
                  <a:pt x="36497" y="2161812"/>
                </a:lnTo>
                <a:lnTo>
                  <a:pt x="46803" y="2161034"/>
                </a:lnTo>
                <a:lnTo>
                  <a:pt x="49090" y="2161017"/>
                </a:lnTo>
                <a:lnTo>
                  <a:pt x="51609" y="2160014"/>
                </a:lnTo>
                <a:lnTo>
                  <a:pt x="60964" y="2153299"/>
                </a:lnTo>
                <a:lnTo>
                  <a:pt x="64529" y="2152608"/>
                </a:lnTo>
                <a:lnTo>
                  <a:pt x="111565" y="2152055"/>
                </a:lnTo>
                <a:lnTo>
                  <a:pt x="113135" y="2151063"/>
                </a:lnTo>
                <a:lnTo>
                  <a:pt x="114181" y="2149410"/>
                </a:lnTo>
                <a:lnTo>
                  <a:pt x="114879" y="2147315"/>
                </a:lnTo>
                <a:lnTo>
                  <a:pt x="116338" y="2145918"/>
                </a:lnTo>
                <a:lnTo>
                  <a:pt x="118304" y="2144987"/>
                </a:lnTo>
                <a:lnTo>
                  <a:pt x="123140" y="2143953"/>
                </a:lnTo>
                <a:lnTo>
                  <a:pt x="156309" y="2143126"/>
                </a:lnTo>
                <a:lnTo>
                  <a:pt x="158866" y="2144119"/>
                </a:lnTo>
                <a:lnTo>
                  <a:pt x="167210" y="2149262"/>
                </a:lnTo>
                <a:lnTo>
                  <a:pt x="177151" y="2151687"/>
                </a:lnTo>
                <a:lnTo>
                  <a:pt x="222240" y="2152055"/>
                </a:lnTo>
                <a:lnTo>
                  <a:pt x="231186" y="2144367"/>
                </a:lnTo>
                <a:lnTo>
                  <a:pt x="234593" y="2143677"/>
                </a:lnTo>
                <a:lnTo>
                  <a:pt x="236894" y="2143493"/>
                </a:lnTo>
                <a:lnTo>
                  <a:pt x="238427" y="2142379"/>
                </a:lnTo>
                <a:lnTo>
                  <a:pt x="239449" y="2140643"/>
                </a:lnTo>
                <a:lnTo>
                  <a:pt x="240131" y="2138494"/>
                </a:lnTo>
                <a:lnTo>
                  <a:pt x="241579" y="2137061"/>
                </a:lnTo>
                <a:lnTo>
                  <a:pt x="243538" y="2136106"/>
                </a:lnTo>
                <a:lnTo>
                  <a:pt x="249075" y="2134573"/>
                </a:lnTo>
                <a:lnTo>
                  <a:pt x="258019" y="2126540"/>
                </a:lnTo>
                <a:lnTo>
                  <a:pt x="261426" y="2125832"/>
                </a:lnTo>
                <a:lnTo>
                  <a:pt x="263727" y="2125644"/>
                </a:lnTo>
                <a:lnTo>
                  <a:pt x="265259" y="2124526"/>
                </a:lnTo>
                <a:lnTo>
                  <a:pt x="266281" y="2122788"/>
                </a:lnTo>
                <a:lnTo>
                  <a:pt x="266964" y="2120638"/>
                </a:lnTo>
                <a:lnTo>
                  <a:pt x="268411" y="2119204"/>
                </a:lnTo>
                <a:lnTo>
                  <a:pt x="270371" y="2118248"/>
                </a:lnTo>
                <a:lnTo>
                  <a:pt x="275908" y="2116714"/>
                </a:lnTo>
                <a:lnTo>
                  <a:pt x="284852" y="2108681"/>
                </a:lnTo>
                <a:lnTo>
                  <a:pt x="285306" y="2107264"/>
                </a:lnTo>
                <a:lnTo>
                  <a:pt x="285811" y="2103044"/>
                </a:lnTo>
                <a:lnTo>
                  <a:pt x="286939" y="2101522"/>
                </a:lnTo>
                <a:lnTo>
                  <a:pt x="288686" y="2100507"/>
                </a:lnTo>
                <a:lnTo>
                  <a:pt x="293880" y="2098877"/>
                </a:lnTo>
                <a:lnTo>
                  <a:pt x="307496" y="2098512"/>
                </a:lnTo>
                <a:lnTo>
                  <a:pt x="309346" y="2097509"/>
                </a:lnTo>
                <a:lnTo>
                  <a:pt x="310580" y="2095847"/>
                </a:lnTo>
                <a:lnTo>
                  <a:pt x="311402" y="2093747"/>
                </a:lnTo>
                <a:lnTo>
                  <a:pt x="312944" y="2092347"/>
                </a:lnTo>
                <a:lnTo>
                  <a:pt x="314966" y="2091414"/>
                </a:lnTo>
                <a:lnTo>
                  <a:pt x="319863" y="2090377"/>
                </a:lnTo>
                <a:lnTo>
                  <a:pt x="347459" y="2089548"/>
                </a:lnTo>
                <a:lnTo>
                  <a:pt x="356405" y="2081859"/>
                </a:lnTo>
                <a:lnTo>
                  <a:pt x="359813" y="2081169"/>
                </a:lnTo>
                <a:lnTo>
                  <a:pt x="371057" y="2080650"/>
                </a:lnTo>
                <a:lnTo>
                  <a:pt x="372590" y="2079647"/>
                </a:lnTo>
                <a:lnTo>
                  <a:pt x="373612" y="2077987"/>
                </a:lnTo>
                <a:lnTo>
                  <a:pt x="375252" y="2072932"/>
                </a:lnTo>
                <a:lnTo>
                  <a:pt x="376381" y="2072518"/>
                </a:lnTo>
                <a:lnTo>
                  <a:pt x="383322" y="2071797"/>
                </a:lnTo>
                <a:lnTo>
                  <a:pt x="392190" y="2064009"/>
                </a:lnTo>
                <a:lnTo>
                  <a:pt x="395593" y="2063315"/>
                </a:lnTo>
                <a:lnTo>
                  <a:pt x="401127" y="2062868"/>
                </a:lnTo>
                <a:lnTo>
                  <a:pt x="401581" y="2061839"/>
                </a:lnTo>
                <a:lnTo>
                  <a:pt x="402085" y="2058050"/>
                </a:lnTo>
                <a:lnTo>
                  <a:pt x="403213" y="2056643"/>
                </a:lnTo>
                <a:lnTo>
                  <a:pt x="404960" y="2055705"/>
                </a:lnTo>
                <a:lnTo>
                  <a:pt x="410154" y="2054200"/>
                </a:lnTo>
                <a:lnTo>
                  <a:pt x="419976" y="2045277"/>
                </a:lnTo>
                <a:lnTo>
                  <a:pt x="425007" y="2045011"/>
                </a:lnTo>
                <a:lnTo>
                  <a:pt x="426446" y="2043981"/>
                </a:lnTo>
                <a:lnTo>
                  <a:pt x="427404" y="2042303"/>
                </a:lnTo>
                <a:lnTo>
                  <a:pt x="428943" y="2037220"/>
                </a:lnTo>
                <a:lnTo>
                  <a:pt x="430063" y="2036803"/>
                </a:lnTo>
                <a:lnTo>
                  <a:pt x="436990" y="2036079"/>
                </a:lnTo>
                <a:lnTo>
                  <a:pt x="446809" y="2027411"/>
                </a:lnTo>
                <a:lnTo>
                  <a:pt x="451840" y="2027149"/>
                </a:lnTo>
                <a:lnTo>
                  <a:pt x="453278" y="2026121"/>
                </a:lnTo>
                <a:lnTo>
                  <a:pt x="454237" y="2024442"/>
                </a:lnTo>
                <a:lnTo>
                  <a:pt x="454877" y="2022332"/>
                </a:lnTo>
                <a:lnTo>
                  <a:pt x="456296" y="2020924"/>
                </a:lnTo>
                <a:lnTo>
                  <a:pt x="458236" y="2019986"/>
                </a:lnTo>
                <a:lnTo>
                  <a:pt x="464698" y="2018219"/>
                </a:lnTo>
                <a:lnTo>
                  <a:pt x="472764" y="2010431"/>
                </a:lnTo>
                <a:lnTo>
                  <a:pt x="476124" y="2009736"/>
                </a:lnTo>
                <a:lnTo>
                  <a:pt x="481631" y="2009290"/>
                </a:lnTo>
                <a:lnTo>
                  <a:pt x="491527" y="2000621"/>
                </a:lnTo>
                <a:lnTo>
                  <a:pt x="496560" y="2000360"/>
                </a:lnTo>
                <a:lnTo>
                  <a:pt x="497999" y="1999332"/>
                </a:lnTo>
                <a:lnTo>
                  <a:pt x="498957" y="1997653"/>
                </a:lnTo>
                <a:lnTo>
                  <a:pt x="500497" y="1992572"/>
                </a:lnTo>
                <a:lnTo>
                  <a:pt x="535297" y="1956955"/>
                </a:lnTo>
                <a:lnTo>
                  <a:pt x="535749" y="1955512"/>
                </a:lnTo>
                <a:lnTo>
                  <a:pt x="536251" y="1951262"/>
                </a:lnTo>
                <a:lnTo>
                  <a:pt x="537378" y="1949733"/>
                </a:lnTo>
                <a:lnTo>
                  <a:pt x="539124" y="1948712"/>
                </a:lnTo>
                <a:lnTo>
                  <a:pt x="541282" y="1948032"/>
                </a:lnTo>
                <a:lnTo>
                  <a:pt x="542720" y="1946587"/>
                </a:lnTo>
                <a:lnTo>
                  <a:pt x="543679" y="1944631"/>
                </a:lnTo>
                <a:lnTo>
                  <a:pt x="544318" y="1942334"/>
                </a:lnTo>
                <a:lnTo>
                  <a:pt x="545738" y="1940804"/>
                </a:lnTo>
                <a:lnTo>
                  <a:pt x="547678" y="1939784"/>
                </a:lnTo>
                <a:lnTo>
                  <a:pt x="553185" y="1938146"/>
                </a:lnTo>
                <a:lnTo>
                  <a:pt x="553637" y="1937020"/>
                </a:lnTo>
                <a:lnTo>
                  <a:pt x="554139" y="1933121"/>
                </a:lnTo>
                <a:lnTo>
                  <a:pt x="555267" y="1931685"/>
                </a:lnTo>
                <a:lnTo>
                  <a:pt x="557013" y="1930728"/>
                </a:lnTo>
                <a:lnTo>
                  <a:pt x="559170" y="1930090"/>
                </a:lnTo>
                <a:lnTo>
                  <a:pt x="560609" y="1928672"/>
                </a:lnTo>
                <a:lnTo>
                  <a:pt x="561567" y="1926735"/>
                </a:lnTo>
                <a:lnTo>
                  <a:pt x="562207" y="1924451"/>
                </a:lnTo>
                <a:lnTo>
                  <a:pt x="563626" y="1922928"/>
                </a:lnTo>
                <a:lnTo>
                  <a:pt x="565566" y="1921913"/>
                </a:lnTo>
                <a:lnTo>
                  <a:pt x="571074" y="1920284"/>
                </a:lnTo>
                <a:lnTo>
                  <a:pt x="571526" y="1919158"/>
                </a:lnTo>
                <a:lnTo>
                  <a:pt x="572310" y="1912230"/>
                </a:lnTo>
                <a:lnTo>
                  <a:pt x="573344" y="1911804"/>
                </a:lnTo>
                <a:lnTo>
                  <a:pt x="580119" y="1911066"/>
                </a:lnTo>
                <a:lnTo>
                  <a:pt x="588964" y="1903275"/>
                </a:lnTo>
                <a:lnTo>
                  <a:pt x="589415" y="1901866"/>
                </a:lnTo>
                <a:lnTo>
                  <a:pt x="589917" y="1897654"/>
                </a:lnTo>
                <a:lnTo>
                  <a:pt x="591045" y="1896134"/>
                </a:lnTo>
                <a:lnTo>
                  <a:pt x="592790" y="1895121"/>
                </a:lnTo>
                <a:lnTo>
                  <a:pt x="594947" y="1894445"/>
                </a:lnTo>
                <a:lnTo>
                  <a:pt x="596385" y="1893002"/>
                </a:lnTo>
                <a:lnTo>
                  <a:pt x="597344" y="1891049"/>
                </a:lnTo>
                <a:lnTo>
                  <a:pt x="597983" y="1888754"/>
                </a:lnTo>
                <a:lnTo>
                  <a:pt x="599403" y="1887225"/>
                </a:lnTo>
                <a:lnTo>
                  <a:pt x="601344" y="1886204"/>
                </a:lnTo>
                <a:lnTo>
                  <a:pt x="606851" y="1884568"/>
                </a:lnTo>
                <a:lnTo>
                  <a:pt x="612553" y="1884284"/>
                </a:lnTo>
                <a:lnTo>
                  <a:pt x="614085" y="1883252"/>
                </a:lnTo>
                <a:lnTo>
                  <a:pt x="615107" y="1881572"/>
                </a:lnTo>
                <a:lnTo>
                  <a:pt x="616746" y="1876487"/>
                </a:lnTo>
                <a:lnTo>
                  <a:pt x="617874" y="1876069"/>
                </a:lnTo>
                <a:lnTo>
                  <a:pt x="621779" y="1875605"/>
                </a:lnTo>
                <a:lnTo>
                  <a:pt x="623217" y="1874490"/>
                </a:lnTo>
                <a:lnTo>
                  <a:pt x="624176" y="1872754"/>
                </a:lnTo>
                <a:lnTo>
                  <a:pt x="624815" y="1870604"/>
                </a:lnTo>
                <a:lnTo>
                  <a:pt x="626236" y="1869171"/>
                </a:lnTo>
                <a:lnTo>
                  <a:pt x="628176" y="1868216"/>
                </a:lnTo>
                <a:lnTo>
                  <a:pt x="633683" y="1866683"/>
                </a:lnTo>
                <a:lnTo>
                  <a:pt x="639385" y="1866417"/>
                </a:lnTo>
                <a:lnTo>
                  <a:pt x="640917" y="1865387"/>
                </a:lnTo>
                <a:lnTo>
                  <a:pt x="641940" y="1863709"/>
                </a:lnTo>
                <a:lnTo>
                  <a:pt x="643579" y="1858627"/>
                </a:lnTo>
                <a:lnTo>
                  <a:pt x="644707" y="1858209"/>
                </a:lnTo>
                <a:lnTo>
                  <a:pt x="651648" y="1857485"/>
                </a:lnTo>
                <a:lnTo>
                  <a:pt x="652074" y="1856457"/>
                </a:lnTo>
                <a:lnTo>
                  <a:pt x="652549" y="1852668"/>
                </a:lnTo>
                <a:lnTo>
                  <a:pt x="653669" y="1851260"/>
                </a:lnTo>
                <a:lnTo>
                  <a:pt x="655409" y="1850322"/>
                </a:lnTo>
                <a:lnTo>
                  <a:pt x="657563" y="1849697"/>
                </a:lnTo>
                <a:lnTo>
                  <a:pt x="658999" y="1848288"/>
                </a:lnTo>
                <a:lnTo>
                  <a:pt x="659956" y="1846356"/>
                </a:lnTo>
                <a:lnTo>
                  <a:pt x="660595" y="1844076"/>
                </a:lnTo>
                <a:lnTo>
                  <a:pt x="662015" y="1842556"/>
                </a:lnTo>
                <a:lnTo>
                  <a:pt x="663954" y="1841542"/>
                </a:lnTo>
                <a:lnTo>
                  <a:pt x="669460" y="1839916"/>
                </a:lnTo>
                <a:lnTo>
                  <a:pt x="687425" y="1822931"/>
                </a:lnTo>
                <a:lnTo>
                  <a:pt x="688136" y="1819578"/>
                </a:lnTo>
                <a:lnTo>
                  <a:pt x="688325" y="1817294"/>
                </a:lnTo>
                <a:lnTo>
                  <a:pt x="689446" y="1815772"/>
                </a:lnTo>
                <a:lnTo>
                  <a:pt x="691186" y="1814756"/>
                </a:lnTo>
                <a:lnTo>
                  <a:pt x="693340" y="1814081"/>
                </a:lnTo>
                <a:lnTo>
                  <a:pt x="694776" y="1812637"/>
                </a:lnTo>
                <a:lnTo>
                  <a:pt x="695733" y="1810683"/>
                </a:lnTo>
                <a:lnTo>
                  <a:pt x="697270" y="1805157"/>
                </a:lnTo>
                <a:lnTo>
                  <a:pt x="698390" y="1804704"/>
                </a:lnTo>
                <a:lnTo>
                  <a:pt x="702284" y="1804201"/>
                </a:lnTo>
                <a:lnTo>
                  <a:pt x="703721" y="1803074"/>
                </a:lnTo>
                <a:lnTo>
                  <a:pt x="704678" y="1801331"/>
                </a:lnTo>
                <a:lnTo>
                  <a:pt x="705741" y="1796748"/>
                </a:lnTo>
                <a:lnTo>
                  <a:pt x="706481" y="1787557"/>
                </a:lnTo>
                <a:lnTo>
                  <a:pt x="714284" y="1778392"/>
                </a:lnTo>
                <a:lnTo>
                  <a:pt x="714979" y="1774977"/>
                </a:lnTo>
                <a:lnTo>
                  <a:pt x="715165" y="1772678"/>
                </a:lnTo>
                <a:lnTo>
                  <a:pt x="716283" y="1771145"/>
                </a:lnTo>
                <a:lnTo>
                  <a:pt x="718022" y="1770122"/>
                </a:lnTo>
                <a:lnTo>
                  <a:pt x="720175" y="1769441"/>
                </a:lnTo>
                <a:lnTo>
                  <a:pt x="721610" y="1767995"/>
                </a:lnTo>
                <a:lnTo>
                  <a:pt x="722567" y="1766039"/>
                </a:lnTo>
                <a:lnTo>
                  <a:pt x="724102" y="1760510"/>
                </a:lnTo>
                <a:lnTo>
                  <a:pt x="732149" y="1751580"/>
                </a:lnTo>
                <a:lnTo>
                  <a:pt x="732858" y="1748178"/>
                </a:lnTo>
                <a:lnTo>
                  <a:pt x="733047" y="1745882"/>
                </a:lnTo>
                <a:lnTo>
                  <a:pt x="734166" y="1744351"/>
                </a:lnTo>
                <a:lnTo>
                  <a:pt x="735907" y="1743331"/>
                </a:lnTo>
                <a:lnTo>
                  <a:pt x="738061" y="1742650"/>
                </a:lnTo>
                <a:lnTo>
                  <a:pt x="739497" y="1741204"/>
                </a:lnTo>
                <a:lnTo>
                  <a:pt x="740454" y="1739249"/>
                </a:lnTo>
                <a:lnTo>
                  <a:pt x="741991" y="1733721"/>
                </a:lnTo>
                <a:lnTo>
                  <a:pt x="758981" y="1715778"/>
                </a:lnTo>
                <a:lnTo>
                  <a:pt x="759690" y="1712422"/>
                </a:lnTo>
                <a:lnTo>
                  <a:pt x="759880" y="1710138"/>
                </a:lnTo>
                <a:lnTo>
                  <a:pt x="760999" y="1708616"/>
                </a:lnTo>
                <a:lnTo>
                  <a:pt x="762740" y="1707600"/>
                </a:lnTo>
                <a:lnTo>
                  <a:pt x="767925" y="1705972"/>
                </a:lnTo>
                <a:lnTo>
                  <a:pt x="768350" y="1704846"/>
                </a:lnTo>
                <a:lnTo>
                  <a:pt x="769090" y="1697917"/>
                </a:lnTo>
                <a:lnTo>
                  <a:pt x="776893" y="1689065"/>
                </a:lnTo>
                <a:lnTo>
                  <a:pt x="777589" y="1685667"/>
                </a:lnTo>
                <a:lnTo>
                  <a:pt x="777775" y="1683372"/>
                </a:lnTo>
                <a:lnTo>
                  <a:pt x="778892" y="1681842"/>
                </a:lnTo>
                <a:lnTo>
                  <a:pt x="780631" y="1680822"/>
                </a:lnTo>
                <a:lnTo>
                  <a:pt x="782784" y="1680142"/>
                </a:lnTo>
                <a:lnTo>
                  <a:pt x="784219" y="1678696"/>
                </a:lnTo>
                <a:lnTo>
                  <a:pt x="785176" y="1676740"/>
                </a:lnTo>
                <a:lnTo>
                  <a:pt x="786712" y="1671213"/>
                </a:lnTo>
                <a:lnTo>
                  <a:pt x="791727" y="1665515"/>
                </a:lnTo>
                <a:lnTo>
                  <a:pt x="794156" y="1663984"/>
                </a:lnTo>
                <a:lnTo>
                  <a:pt x="799507" y="1662283"/>
                </a:lnTo>
                <a:lnTo>
                  <a:pt x="801331" y="1660837"/>
                </a:lnTo>
                <a:lnTo>
                  <a:pt x="802547" y="1658881"/>
                </a:lnTo>
                <a:lnTo>
                  <a:pt x="803898" y="1654062"/>
                </a:lnTo>
                <a:lnTo>
                  <a:pt x="804837" y="1644708"/>
                </a:lnTo>
                <a:lnTo>
                  <a:pt x="812667" y="1635519"/>
                </a:lnTo>
                <a:lnTo>
                  <a:pt x="818299" y="1629803"/>
                </a:lnTo>
                <a:lnTo>
                  <a:pt x="819822" y="1627278"/>
                </a:lnTo>
                <a:lnTo>
                  <a:pt x="822466" y="1617919"/>
                </a:lnTo>
                <a:lnTo>
                  <a:pt x="831953" y="1607276"/>
                </a:lnTo>
                <a:lnTo>
                  <a:pt x="836181" y="1603014"/>
                </a:lnTo>
                <a:lnTo>
                  <a:pt x="837705" y="1600489"/>
                </a:lnTo>
                <a:lnTo>
                  <a:pt x="839400" y="1595037"/>
                </a:lnTo>
                <a:lnTo>
                  <a:pt x="840846" y="1593186"/>
                </a:lnTo>
                <a:lnTo>
                  <a:pt x="842803" y="1591953"/>
                </a:lnTo>
                <a:lnTo>
                  <a:pt x="845102" y="1591130"/>
                </a:lnTo>
                <a:lnTo>
                  <a:pt x="846634" y="1589590"/>
                </a:lnTo>
                <a:lnTo>
                  <a:pt x="847656" y="1587570"/>
                </a:lnTo>
                <a:lnTo>
                  <a:pt x="848791" y="1582681"/>
                </a:lnTo>
                <a:lnTo>
                  <a:pt x="849295" y="1577200"/>
                </a:lnTo>
                <a:lnTo>
                  <a:pt x="850424" y="1575342"/>
                </a:lnTo>
                <a:lnTo>
                  <a:pt x="852170" y="1574103"/>
                </a:lnTo>
                <a:lnTo>
                  <a:pt x="854329" y="1573277"/>
                </a:lnTo>
                <a:lnTo>
                  <a:pt x="855767" y="1571735"/>
                </a:lnTo>
                <a:lnTo>
                  <a:pt x="856726" y="1569714"/>
                </a:lnTo>
                <a:lnTo>
                  <a:pt x="858265" y="1564082"/>
                </a:lnTo>
                <a:lnTo>
                  <a:pt x="866312" y="1555129"/>
                </a:lnTo>
                <a:lnTo>
                  <a:pt x="867021" y="1551726"/>
                </a:lnTo>
                <a:lnTo>
                  <a:pt x="867210" y="1549430"/>
                </a:lnTo>
                <a:lnTo>
                  <a:pt x="868330" y="1546906"/>
                </a:lnTo>
                <a:lnTo>
                  <a:pt x="873660" y="1538615"/>
                </a:lnTo>
                <a:lnTo>
                  <a:pt x="875256" y="1532811"/>
                </a:lnTo>
                <a:lnTo>
                  <a:pt x="876676" y="1530866"/>
                </a:lnTo>
                <a:lnTo>
                  <a:pt x="878615" y="1529570"/>
                </a:lnTo>
                <a:lnTo>
                  <a:pt x="880902" y="1528706"/>
                </a:lnTo>
                <a:lnTo>
                  <a:pt x="882427" y="1527137"/>
                </a:lnTo>
                <a:lnTo>
                  <a:pt x="883443" y="1525099"/>
                </a:lnTo>
                <a:lnTo>
                  <a:pt x="884573" y="1520189"/>
                </a:lnTo>
                <a:lnTo>
                  <a:pt x="885357" y="1510772"/>
                </a:lnTo>
                <a:lnTo>
                  <a:pt x="891600" y="1502315"/>
                </a:lnTo>
                <a:lnTo>
                  <a:pt x="893167" y="1496834"/>
                </a:lnTo>
                <a:lnTo>
                  <a:pt x="894578" y="1494975"/>
                </a:lnTo>
                <a:lnTo>
                  <a:pt x="896514" y="1493736"/>
                </a:lnTo>
                <a:lnTo>
                  <a:pt x="898797" y="1492910"/>
                </a:lnTo>
                <a:lnTo>
                  <a:pt x="900320" y="1491368"/>
                </a:lnTo>
                <a:lnTo>
                  <a:pt x="901335" y="1489346"/>
                </a:lnTo>
                <a:lnTo>
                  <a:pt x="902964" y="1483715"/>
                </a:lnTo>
                <a:lnTo>
                  <a:pt x="911031" y="1474762"/>
                </a:lnTo>
                <a:lnTo>
                  <a:pt x="911741" y="1471359"/>
                </a:lnTo>
                <a:lnTo>
                  <a:pt x="911930" y="1469062"/>
                </a:lnTo>
                <a:lnTo>
                  <a:pt x="913050" y="1467531"/>
                </a:lnTo>
                <a:lnTo>
                  <a:pt x="914791" y="1466511"/>
                </a:lnTo>
                <a:lnTo>
                  <a:pt x="916945" y="1465830"/>
                </a:lnTo>
                <a:lnTo>
                  <a:pt x="918382" y="1464384"/>
                </a:lnTo>
                <a:lnTo>
                  <a:pt x="919338" y="1462428"/>
                </a:lnTo>
                <a:lnTo>
                  <a:pt x="919977" y="1460132"/>
                </a:lnTo>
                <a:lnTo>
                  <a:pt x="923336" y="1454935"/>
                </a:lnTo>
                <a:lnTo>
                  <a:pt x="925623" y="1452160"/>
                </a:lnTo>
                <a:lnTo>
                  <a:pt x="927148" y="1449318"/>
                </a:lnTo>
                <a:lnTo>
                  <a:pt x="928842" y="1443514"/>
                </a:lnTo>
                <a:lnTo>
                  <a:pt x="930287" y="1441569"/>
                </a:lnTo>
                <a:lnTo>
                  <a:pt x="932245" y="1440273"/>
                </a:lnTo>
                <a:lnTo>
                  <a:pt x="934544" y="1439409"/>
                </a:lnTo>
                <a:lnTo>
                  <a:pt x="936076" y="1437840"/>
                </a:lnTo>
                <a:lnTo>
                  <a:pt x="937099" y="1435802"/>
                </a:lnTo>
                <a:lnTo>
                  <a:pt x="938233" y="1430892"/>
                </a:lnTo>
                <a:lnTo>
                  <a:pt x="938737" y="1425403"/>
                </a:lnTo>
                <a:lnTo>
                  <a:pt x="939866" y="1422550"/>
                </a:lnTo>
                <a:lnTo>
                  <a:pt x="945209" y="1413794"/>
                </a:lnTo>
                <a:lnTo>
                  <a:pt x="946807" y="1407882"/>
                </a:lnTo>
                <a:lnTo>
                  <a:pt x="947707" y="1398975"/>
                </a:lnTo>
                <a:lnTo>
                  <a:pt x="948827" y="1396994"/>
                </a:lnTo>
                <a:lnTo>
                  <a:pt x="950568" y="1395673"/>
                </a:lnTo>
                <a:lnTo>
                  <a:pt x="952722" y="1394793"/>
                </a:lnTo>
                <a:lnTo>
                  <a:pt x="954158" y="1393214"/>
                </a:lnTo>
                <a:lnTo>
                  <a:pt x="955115" y="1391168"/>
                </a:lnTo>
                <a:lnTo>
                  <a:pt x="955754" y="1388813"/>
                </a:lnTo>
                <a:lnTo>
                  <a:pt x="959113" y="1383550"/>
                </a:lnTo>
                <a:lnTo>
                  <a:pt x="961400" y="1380757"/>
                </a:lnTo>
                <a:lnTo>
                  <a:pt x="962925" y="1377903"/>
                </a:lnTo>
                <a:lnTo>
                  <a:pt x="964619" y="1372087"/>
                </a:lnTo>
                <a:lnTo>
                  <a:pt x="965573" y="1363234"/>
                </a:lnTo>
                <a:lnTo>
                  <a:pt x="966701" y="1360268"/>
                </a:lnTo>
                <a:lnTo>
                  <a:pt x="973640" y="1350144"/>
                </a:lnTo>
                <a:lnTo>
                  <a:pt x="979288" y="1344165"/>
                </a:lnTo>
                <a:lnTo>
                  <a:pt x="980813" y="1341602"/>
                </a:lnTo>
                <a:lnTo>
                  <a:pt x="982507" y="1336109"/>
                </a:lnTo>
                <a:lnTo>
                  <a:pt x="983461" y="1327438"/>
                </a:lnTo>
                <a:lnTo>
                  <a:pt x="984589" y="1324498"/>
                </a:lnTo>
                <a:lnTo>
                  <a:pt x="989931" y="1315619"/>
                </a:lnTo>
                <a:lnTo>
                  <a:pt x="991529" y="1309678"/>
                </a:lnTo>
                <a:lnTo>
                  <a:pt x="992428" y="1300755"/>
                </a:lnTo>
                <a:lnTo>
                  <a:pt x="993548" y="1298772"/>
                </a:lnTo>
                <a:lnTo>
                  <a:pt x="995289" y="1297450"/>
                </a:lnTo>
                <a:lnTo>
                  <a:pt x="997443" y="1296568"/>
                </a:lnTo>
                <a:lnTo>
                  <a:pt x="998879" y="1294988"/>
                </a:lnTo>
                <a:lnTo>
                  <a:pt x="999836" y="1292943"/>
                </a:lnTo>
                <a:lnTo>
                  <a:pt x="1000475" y="1290587"/>
                </a:lnTo>
                <a:lnTo>
                  <a:pt x="1003834" y="1285324"/>
                </a:lnTo>
                <a:lnTo>
                  <a:pt x="1006121" y="1282531"/>
                </a:lnTo>
                <a:lnTo>
                  <a:pt x="1007646" y="1279677"/>
                </a:lnTo>
                <a:lnTo>
                  <a:pt x="1009340" y="1273860"/>
                </a:lnTo>
                <a:lnTo>
                  <a:pt x="1010294" y="1265007"/>
                </a:lnTo>
                <a:lnTo>
                  <a:pt x="1011422" y="1262041"/>
                </a:lnTo>
                <a:lnTo>
                  <a:pt x="1016763" y="1253127"/>
                </a:lnTo>
                <a:lnTo>
                  <a:pt x="1019261" y="1242990"/>
                </a:lnTo>
                <a:lnTo>
                  <a:pt x="1025712" y="1234446"/>
                </a:lnTo>
                <a:lnTo>
                  <a:pt x="1028727" y="1226099"/>
                </a:lnTo>
                <a:lnTo>
                  <a:pt x="1036172" y="1216169"/>
                </a:lnTo>
                <a:lnTo>
                  <a:pt x="1038254" y="1201514"/>
                </a:lnTo>
                <a:lnTo>
                  <a:pt x="1043596" y="1191206"/>
                </a:lnTo>
                <a:lnTo>
                  <a:pt x="1045194" y="1184930"/>
                </a:lnTo>
                <a:lnTo>
                  <a:pt x="1046093" y="1175819"/>
                </a:lnTo>
                <a:lnTo>
                  <a:pt x="1047214" y="1172817"/>
                </a:lnTo>
                <a:lnTo>
                  <a:pt x="1052545" y="1163852"/>
                </a:lnTo>
                <a:lnTo>
                  <a:pt x="1054140" y="1157890"/>
                </a:lnTo>
                <a:lnTo>
                  <a:pt x="1055038" y="1148956"/>
                </a:lnTo>
                <a:lnTo>
                  <a:pt x="1056158" y="1145978"/>
                </a:lnTo>
                <a:lnTo>
                  <a:pt x="1061489" y="1137048"/>
                </a:lnTo>
                <a:lnTo>
                  <a:pt x="1064504" y="1128118"/>
                </a:lnTo>
                <a:lnTo>
                  <a:pt x="1071949" y="1117975"/>
                </a:lnTo>
                <a:lnTo>
                  <a:pt x="1072702" y="1114350"/>
                </a:lnTo>
                <a:lnTo>
                  <a:pt x="1073186" y="1103937"/>
                </a:lnTo>
                <a:lnTo>
                  <a:pt x="1081692" y="1079168"/>
                </a:lnTo>
                <a:lnTo>
                  <a:pt x="1081878" y="1076633"/>
                </a:lnTo>
                <a:lnTo>
                  <a:pt x="1090343" y="1054663"/>
                </a:lnTo>
                <a:lnTo>
                  <a:pt x="1090815" y="1049830"/>
                </a:lnTo>
                <a:lnTo>
                  <a:pt x="1091935" y="1047153"/>
                </a:lnTo>
                <a:lnTo>
                  <a:pt x="1097265" y="1038644"/>
                </a:lnTo>
                <a:lnTo>
                  <a:pt x="1099759" y="1028655"/>
                </a:lnTo>
                <a:lnTo>
                  <a:pt x="1106210" y="1020129"/>
                </a:lnTo>
                <a:lnTo>
                  <a:pt x="1107805" y="1014639"/>
                </a:lnTo>
                <a:lnTo>
                  <a:pt x="1108704" y="1005969"/>
                </a:lnTo>
                <a:lnTo>
                  <a:pt x="1109823" y="1003029"/>
                </a:lnTo>
                <a:lnTo>
                  <a:pt x="1116749" y="992950"/>
                </a:lnTo>
                <a:lnTo>
                  <a:pt x="1117459" y="989329"/>
                </a:lnTo>
                <a:lnTo>
                  <a:pt x="1117914" y="978921"/>
                </a:lnTo>
                <a:lnTo>
                  <a:pt x="1118945" y="977060"/>
                </a:lnTo>
                <a:lnTo>
                  <a:pt x="1120627" y="975819"/>
                </a:lnTo>
                <a:lnTo>
                  <a:pt x="1122741" y="974991"/>
                </a:lnTo>
                <a:lnTo>
                  <a:pt x="1124150" y="973447"/>
                </a:lnTo>
                <a:lnTo>
                  <a:pt x="1125090" y="971426"/>
                </a:lnTo>
                <a:lnTo>
                  <a:pt x="1126135" y="966534"/>
                </a:lnTo>
                <a:lnTo>
                  <a:pt x="1126861" y="957129"/>
                </a:lnTo>
                <a:lnTo>
                  <a:pt x="1134661" y="947934"/>
                </a:lnTo>
                <a:lnTo>
                  <a:pt x="1135357" y="944518"/>
                </a:lnTo>
                <a:lnTo>
                  <a:pt x="1135881" y="933281"/>
                </a:lnTo>
                <a:lnTo>
                  <a:pt x="1136887" y="930758"/>
                </a:lnTo>
                <a:lnTo>
                  <a:pt x="1143612" y="921403"/>
                </a:lnTo>
                <a:lnTo>
                  <a:pt x="1144305" y="917843"/>
                </a:lnTo>
                <a:lnTo>
                  <a:pt x="1144489" y="915505"/>
                </a:lnTo>
                <a:lnTo>
                  <a:pt x="1145607" y="913946"/>
                </a:lnTo>
                <a:lnTo>
                  <a:pt x="1147344" y="912907"/>
                </a:lnTo>
                <a:lnTo>
                  <a:pt x="1149497" y="912214"/>
                </a:lnTo>
                <a:lnTo>
                  <a:pt x="1150932" y="910760"/>
                </a:lnTo>
                <a:lnTo>
                  <a:pt x="1151889" y="908799"/>
                </a:lnTo>
                <a:lnTo>
                  <a:pt x="1153425" y="903262"/>
                </a:lnTo>
                <a:lnTo>
                  <a:pt x="1161471" y="894330"/>
                </a:lnTo>
                <a:lnTo>
                  <a:pt x="1162180" y="890928"/>
                </a:lnTo>
                <a:lnTo>
                  <a:pt x="1162714" y="884443"/>
                </a:lnTo>
                <a:lnTo>
                  <a:pt x="1170445" y="876387"/>
                </a:lnTo>
                <a:lnTo>
                  <a:pt x="1171137" y="873031"/>
                </a:lnTo>
                <a:lnTo>
                  <a:pt x="1171582" y="867533"/>
                </a:lnTo>
                <a:lnTo>
                  <a:pt x="1179382" y="858611"/>
                </a:lnTo>
                <a:lnTo>
                  <a:pt x="1180079" y="855209"/>
                </a:lnTo>
                <a:lnTo>
                  <a:pt x="1180264" y="852913"/>
                </a:lnTo>
                <a:lnTo>
                  <a:pt x="1181381" y="851382"/>
                </a:lnTo>
                <a:lnTo>
                  <a:pt x="1183120" y="850362"/>
                </a:lnTo>
                <a:lnTo>
                  <a:pt x="1188304" y="848724"/>
                </a:lnTo>
                <a:lnTo>
                  <a:pt x="1188729" y="847598"/>
                </a:lnTo>
                <a:lnTo>
                  <a:pt x="1189201" y="843700"/>
                </a:lnTo>
                <a:lnTo>
                  <a:pt x="1190321" y="842263"/>
                </a:lnTo>
                <a:lnTo>
                  <a:pt x="1192061" y="841306"/>
                </a:lnTo>
                <a:lnTo>
                  <a:pt x="1198412" y="839425"/>
                </a:lnTo>
                <a:lnTo>
                  <a:pt x="1206215" y="831706"/>
                </a:lnTo>
                <a:lnTo>
                  <a:pt x="1206911" y="828369"/>
                </a:lnTo>
                <a:lnTo>
                  <a:pt x="1207097" y="826089"/>
                </a:lnTo>
                <a:lnTo>
                  <a:pt x="1208214" y="824570"/>
                </a:lnTo>
                <a:lnTo>
                  <a:pt x="1209953" y="823558"/>
                </a:lnTo>
                <a:lnTo>
                  <a:pt x="1215136" y="821932"/>
                </a:lnTo>
                <a:lnTo>
                  <a:pt x="1215562" y="820806"/>
                </a:lnTo>
                <a:lnTo>
                  <a:pt x="1216034" y="816910"/>
                </a:lnTo>
                <a:lnTo>
                  <a:pt x="1217154" y="815474"/>
                </a:lnTo>
                <a:lnTo>
                  <a:pt x="1218894" y="814517"/>
                </a:lnTo>
                <a:lnTo>
                  <a:pt x="1225244" y="812635"/>
                </a:lnTo>
                <a:lnTo>
                  <a:pt x="1233930" y="804041"/>
                </a:lnTo>
                <a:lnTo>
                  <a:pt x="1234191" y="799041"/>
                </a:lnTo>
                <a:lnTo>
                  <a:pt x="1235221" y="797608"/>
                </a:lnTo>
                <a:lnTo>
                  <a:pt x="1236902" y="796653"/>
                </a:lnTo>
                <a:lnTo>
                  <a:pt x="1241992" y="795120"/>
                </a:lnTo>
                <a:lnTo>
                  <a:pt x="1242409" y="794002"/>
                </a:lnTo>
                <a:lnTo>
                  <a:pt x="1242874" y="790114"/>
                </a:lnTo>
                <a:lnTo>
                  <a:pt x="1243991" y="788680"/>
                </a:lnTo>
                <a:lnTo>
                  <a:pt x="1245729" y="787725"/>
                </a:lnTo>
                <a:lnTo>
                  <a:pt x="1250913" y="786191"/>
                </a:lnTo>
                <a:lnTo>
                  <a:pt x="1251338" y="785072"/>
                </a:lnTo>
                <a:lnTo>
                  <a:pt x="1252077" y="778158"/>
                </a:lnTo>
                <a:lnTo>
                  <a:pt x="1260762" y="768354"/>
                </a:lnTo>
                <a:lnTo>
                  <a:pt x="1261024" y="763332"/>
                </a:lnTo>
                <a:lnTo>
                  <a:pt x="1262054" y="761896"/>
                </a:lnTo>
                <a:lnTo>
                  <a:pt x="1263735" y="760939"/>
                </a:lnTo>
                <a:lnTo>
                  <a:pt x="1265849" y="760300"/>
                </a:lnTo>
                <a:lnTo>
                  <a:pt x="1267258" y="758883"/>
                </a:lnTo>
                <a:lnTo>
                  <a:pt x="1268198" y="756945"/>
                </a:lnTo>
                <a:lnTo>
                  <a:pt x="1269967" y="750495"/>
                </a:lnTo>
                <a:lnTo>
                  <a:pt x="1278650" y="741543"/>
                </a:lnTo>
                <a:lnTo>
                  <a:pt x="1278912" y="736536"/>
                </a:lnTo>
                <a:lnTo>
                  <a:pt x="1279942" y="735102"/>
                </a:lnTo>
                <a:lnTo>
                  <a:pt x="1281623" y="734146"/>
                </a:lnTo>
                <a:lnTo>
                  <a:pt x="1286713" y="732612"/>
                </a:lnTo>
                <a:lnTo>
                  <a:pt x="1287131" y="731494"/>
                </a:lnTo>
                <a:lnTo>
                  <a:pt x="1287856" y="724580"/>
                </a:lnTo>
                <a:lnTo>
                  <a:pt x="1288886" y="724155"/>
                </a:lnTo>
                <a:lnTo>
                  <a:pt x="1295657" y="723417"/>
                </a:lnTo>
                <a:lnTo>
                  <a:pt x="1296075" y="722387"/>
                </a:lnTo>
                <a:lnTo>
                  <a:pt x="1296900" y="714485"/>
                </a:lnTo>
                <a:lnTo>
                  <a:pt x="1304610" y="714385"/>
                </a:lnTo>
                <a:lnTo>
                  <a:pt x="1305025" y="713390"/>
                </a:lnTo>
                <a:lnTo>
                  <a:pt x="1305822" y="705814"/>
                </a:lnTo>
                <a:lnTo>
                  <a:pt x="1310593" y="705555"/>
                </a:lnTo>
                <a:lnTo>
                  <a:pt x="1311994" y="704527"/>
                </a:lnTo>
                <a:lnTo>
                  <a:pt x="1312930" y="702848"/>
                </a:lnTo>
                <a:lnTo>
                  <a:pt x="1314767" y="696626"/>
                </a:lnTo>
                <a:lnTo>
                  <a:pt x="1332578" y="678766"/>
                </a:lnTo>
                <a:lnTo>
                  <a:pt x="1332677" y="670978"/>
                </a:lnTo>
                <a:lnTo>
                  <a:pt x="1333675" y="670561"/>
                </a:lnTo>
                <a:lnTo>
                  <a:pt x="1340387" y="669837"/>
                </a:lnTo>
                <a:lnTo>
                  <a:pt x="1340802" y="668808"/>
                </a:lnTo>
                <a:lnTo>
                  <a:pt x="1341599" y="661168"/>
                </a:lnTo>
                <a:lnTo>
                  <a:pt x="1359487" y="642970"/>
                </a:lnTo>
                <a:lnTo>
                  <a:pt x="1359510" y="638207"/>
                </a:lnTo>
                <a:lnTo>
                  <a:pt x="1360507" y="636807"/>
                </a:lnTo>
                <a:lnTo>
                  <a:pt x="1362165" y="635875"/>
                </a:lnTo>
                <a:lnTo>
                  <a:pt x="1367220" y="634377"/>
                </a:lnTo>
                <a:lnTo>
                  <a:pt x="1367635" y="633262"/>
                </a:lnTo>
                <a:lnTo>
                  <a:pt x="1368454" y="625190"/>
                </a:lnTo>
                <a:lnTo>
                  <a:pt x="1376164" y="625088"/>
                </a:lnTo>
                <a:lnTo>
                  <a:pt x="1376579" y="624093"/>
                </a:lnTo>
                <a:lnTo>
                  <a:pt x="1377376" y="616517"/>
                </a:lnTo>
                <a:lnTo>
                  <a:pt x="1377398" y="611517"/>
                </a:lnTo>
                <a:lnTo>
                  <a:pt x="1378395" y="610085"/>
                </a:lnTo>
                <a:lnTo>
                  <a:pt x="1380053" y="609130"/>
                </a:lnTo>
                <a:lnTo>
                  <a:pt x="1385983" y="607331"/>
                </a:lnTo>
                <a:lnTo>
                  <a:pt x="1386320" y="599541"/>
                </a:lnTo>
                <a:lnTo>
                  <a:pt x="1387324" y="599124"/>
                </a:lnTo>
                <a:lnTo>
                  <a:pt x="1395187" y="598299"/>
                </a:lnTo>
                <a:lnTo>
                  <a:pt x="1395287" y="590602"/>
                </a:lnTo>
                <a:lnTo>
                  <a:pt x="1396284" y="590188"/>
                </a:lnTo>
                <a:lnTo>
                  <a:pt x="1403871" y="589392"/>
                </a:lnTo>
                <a:lnTo>
                  <a:pt x="1404238" y="580540"/>
                </a:lnTo>
                <a:lnTo>
                  <a:pt x="1411941" y="580440"/>
                </a:lnTo>
                <a:lnTo>
                  <a:pt x="1412355" y="579444"/>
                </a:lnTo>
                <a:lnTo>
                  <a:pt x="1413175" y="571609"/>
                </a:lnTo>
                <a:lnTo>
                  <a:pt x="1420885" y="571510"/>
                </a:lnTo>
                <a:lnTo>
                  <a:pt x="1421300" y="570515"/>
                </a:lnTo>
                <a:lnTo>
                  <a:pt x="1422126" y="562603"/>
                </a:lnTo>
                <a:lnTo>
                  <a:pt x="1426876" y="562580"/>
                </a:lnTo>
                <a:lnTo>
                  <a:pt x="1428276" y="561585"/>
                </a:lnTo>
                <a:lnTo>
                  <a:pt x="1429207" y="559929"/>
                </a:lnTo>
                <a:lnTo>
                  <a:pt x="1431041" y="553750"/>
                </a:lnTo>
                <a:lnTo>
                  <a:pt x="1431070" y="545962"/>
                </a:lnTo>
                <a:lnTo>
                  <a:pt x="1432065" y="545545"/>
                </a:lnTo>
                <a:lnTo>
                  <a:pt x="1439908" y="544721"/>
                </a:lnTo>
                <a:lnTo>
                  <a:pt x="1440015" y="536150"/>
                </a:lnTo>
                <a:lnTo>
                  <a:pt x="1444765" y="535891"/>
                </a:lnTo>
                <a:lnTo>
                  <a:pt x="1446164" y="534862"/>
                </a:lnTo>
                <a:lnTo>
                  <a:pt x="1447096" y="533184"/>
                </a:lnTo>
                <a:lnTo>
                  <a:pt x="1448930" y="526962"/>
                </a:lnTo>
                <a:lnTo>
                  <a:pt x="1453700" y="526884"/>
                </a:lnTo>
                <a:lnTo>
                  <a:pt x="1455102" y="525882"/>
                </a:lnTo>
                <a:lnTo>
                  <a:pt x="1456037" y="524221"/>
                </a:lnTo>
                <a:lnTo>
                  <a:pt x="1457896" y="517955"/>
                </a:lnTo>
                <a:lnTo>
                  <a:pt x="1462651" y="517932"/>
                </a:lnTo>
                <a:lnTo>
                  <a:pt x="1464051" y="516936"/>
                </a:lnTo>
                <a:lnTo>
                  <a:pt x="1464983" y="515281"/>
                </a:lnTo>
                <a:lnTo>
                  <a:pt x="1466817" y="509102"/>
                </a:lnTo>
                <a:lnTo>
                  <a:pt x="1466840" y="504285"/>
                </a:lnTo>
                <a:lnTo>
                  <a:pt x="1467838" y="502877"/>
                </a:lnTo>
                <a:lnTo>
                  <a:pt x="1469496" y="501939"/>
                </a:lnTo>
                <a:lnTo>
                  <a:pt x="1474550" y="500434"/>
                </a:lnTo>
                <a:lnTo>
                  <a:pt x="1474965" y="499318"/>
                </a:lnTo>
                <a:lnTo>
                  <a:pt x="1475685" y="492407"/>
                </a:lnTo>
                <a:lnTo>
                  <a:pt x="1476715" y="491983"/>
                </a:lnTo>
                <a:lnTo>
                  <a:pt x="1480510" y="491511"/>
                </a:lnTo>
                <a:lnTo>
                  <a:pt x="1481920" y="490393"/>
                </a:lnTo>
                <a:lnTo>
                  <a:pt x="1482859" y="488655"/>
                </a:lnTo>
                <a:lnTo>
                  <a:pt x="1484629" y="482581"/>
                </a:lnTo>
                <a:lnTo>
                  <a:pt x="1492430" y="482237"/>
                </a:lnTo>
                <a:lnTo>
                  <a:pt x="1492848" y="481234"/>
                </a:lnTo>
                <a:lnTo>
                  <a:pt x="1493573" y="474518"/>
                </a:lnTo>
                <a:lnTo>
                  <a:pt x="1502255" y="464744"/>
                </a:lnTo>
                <a:lnTo>
                  <a:pt x="1511193" y="455793"/>
                </a:lnTo>
                <a:lnTo>
                  <a:pt x="1511538" y="447759"/>
                </a:lnTo>
                <a:lnTo>
                  <a:pt x="1512543" y="447334"/>
                </a:lnTo>
                <a:lnTo>
                  <a:pt x="1516310" y="446862"/>
                </a:lnTo>
                <a:lnTo>
                  <a:pt x="1517711" y="445744"/>
                </a:lnTo>
                <a:lnTo>
                  <a:pt x="1518646" y="444007"/>
                </a:lnTo>
                <a:lnTo>
                  <a:pt x="1520406" y="437933"/>
                </a:lnTo>
                <a:lnTo>
                  <a:pt x="1537050" y="421049"/>
                </a:lnTo>
                <a:lnTo>
                  <a:pt x="1537502" y="419606"/>
                </a:lnTo>
                <a:lnTo>
                  <a:pt x="1538003" y="415356"/>
                </a:lnTo>
                <a:lnTo>
                  <a:pt x="1539130" y="413826"/>
                </a:lnTo>
                <a:lnTo>
                  <a:pt x="1540875" y="412806"/>
                </a:lnTo>
                <a:lnTo>
                  <a:pt x="1543033" y="412126"/>
                </a:lnTo>
                <a:lnTo>
                  <a:pt x="1544471" y="410681"/>
                </a:lnTo>
                <a:lnTo>
                  <a:pt x="1545430" y="408724"/>
                </a:lnTo>
                <a:lnTo>
                  <a:pt x="1546969" y="403197"/>
                </a:lnTo>
                <a:lnTo>
                  <a:pt x="1547315" y="394267"/>
                </a:lnTo>
                <a:lnTo>
                  <a:pt x="1555046" y="385338"/>
                </a:lnTo>
                <a:lnTo>
                  <a:pt x="1555739" y="381936"/>
                </a:lnTo>
                <a:lnTo>
                  <a:pt x="1555923" y="379640"/>
                </a:lnTo>
                <a:lnTo>
                  <a:pt x="1557040" y="377117"/>
                </a:lnTo>
                <a:lnTo>
                  <a:pt x="1563961" y="367762"/>
                </a:lnTo>
                <a:lnTo>
                  <a:pt x="1564670" y="364203"/>
                </a:lnTo>
                <a:lnTo>
                  <a:pt x="1564858" y="361865"/>
                </a:lnTo>
                <a:lnTo>
                  <a:pt x="1565978" y="360306"/>
                </a:lnTo>
                <a:lnTo>
                  <a:pt x="1567718" y="359266"/>
                </a:lnTo>
                <a:lnTo>
                  <a:pt x="1569872" y="358574"/>
                </a:lnTo>
                <a:lnTo>
                  <a:pt x="1571308" y="357119"/>
                </a:lnTo>
                <a:lnTo>
                  <a:pt x="1572265" y="355158"/>
                </a:lnTo>
                <a:lnTo>
                  <a:pt x="1572904" y="352858"/>
                </a:lnTo>
                <a:lnTo>
                  <a:pt x="1574324" y="351325"/>
                </a:lnTo>
                <a:lnTo>
                  <a:pt x="1576263" y="350303"/>
                </a:lnTo>
                <a:lnTo>
                  <a:pt x="1578550" y="349621"/>
                </a:lnTo>
                <a:lnTo>
                  <a:pt x="1580076" y="348175"/>
                </a:lnTo>
                <a:lnTo>
                  <a:pt x="1581092" y="346218"/>
                </a:lnTo>
                <a:lnTo>
                  <a:pt x="1582221" y="341398"/>
                </a:lnTo>
                <a:lnTo>
                  <a:pt x="1582723" y="335949"/>
                </a:lnTo>
                <a:lnTo>
                  <a:pt x="1583851" y="334099"/>
                </a:lnTo>
                <a:lnTo>
                  <a:pt x="1585597" y="332866"/>
                </a:lnTo>
                <a:lnTo>
                  <a:pt x="1587754" y="332043"/>
                </a:lnTo>
                <a:lnTo>
                  <a:pt x="1589193" y="330503"/>
                </a:lnTo>
                <a:lnTo>
                  <a:pt x="1590151" y="328484"/>
                </a:lnTo>
                <a:lnTo>
                  <a:pt x="1591216" y="323595"/>
                </a:lnTo>
                <a:lnTo>
                  <a:pt x="1591690" y="318114"/>
                </a:lnTo>
                <a:lnTo>
                  <a:pt x="1592810" y="316256"/>
                </a:lnTo>
                <a:lnTo>
                  <a:pt x="1594551" y="315017"/>
                </a:lnTo>
                <a:lnTo>
                  <a:pt x="1596705" y="314192"/>
                </a:lnTo>
                <a:lnTo>
                  <a:pt x="1598141" y="312648"/>
                </a:lnTo>
                <a:lnTo>
                  <a:pt x="1599098" y="310628"/>
                </a:lnTo>
                <a:lnTo>
                  <a:pt x="1599737" y="308289"/>
                </a:lnTo>
                <a:lnTo>
                  <a:pt x="1603095" y="303043"/>
                </a:lnTo>
                <a:lnTo>
                  <a:pt x="1617539" y="287137"/>
                </a:lnTo>
                <a:lnTo>
                  <a:pt x="1617994" y="285682"/>
                </a:lnTo>
                <a:lnTo>
                  <a:pt x="1618498" y="281421"/>
                </a:lnTo>
                <a:lnTo>
                  <a:pt x="1619626" y="279888"/>
                </a:lnTo>
                <a:lnTo>
                  <a:pt x="1621373" y="278865"/>
                </a:lnTo>
                <a:lnTo>
                  <a:pt x="1623530" y="278184"/>
                </a:lnTo>
                <a:lnTo>
                  <a:pt x="1624969" y="276737"/>
                </a:lnTo>
                <a:lnTo>
                  <a:pt x="1625927" y="274781"/>
                </a:lnTo>
                <a:lnTo>
                  <a:pt x="1626993" y="269961"/>
                </a:lnTo>
                <a:lnTo>
                  <a:pt x="1627467" y="264512"/>
                </a:lnTo>
                <a:lnTo>
                  <a:pt x="1628587" y="262661"/>
                </a:lnTo>
                <a:lnTo>
                  <a:pt x="1630328" y="261428"/>
                </a:lnTo>
                <a:lnTo>
                  <a:pt x="1632482" y="260606"/>
                </a:lnTo>
                <a:lnTo>
                  <a:pt x="1633918" y="259066"/>
                </a:lnTo>
                <a:lnTo>
                  <a:pt x="1634875" y="257046"/>
                </a:lnTo>
                <a:lnTo>
                  <a:pt x="1636411" y="251417"/>
                </a:lnTo>
                <a:lnTo>
                  <a:pt x="1651629" y="234242"/>
                </a:lnTo>
                <a:lnTo>
                  <a:pt x="1653323" y="228793"/>
                </a:lnTo>
                <a:lnTo>
                  <a:pt x="1654768" y="226943"/>
                </a:lnTo>
                <a:lnTo>
                  <a:pt x="1656726" y="225709"/>
                </a:lnTo>
                <a:lnTo>
                  <a:pt x="1659025" y="224887"/>
                </a:lnTo>
                <a:lnTo>
                  <a:pt x="1660557" y="223347"/>
                </a:lnTo>
                <a:lnTo>
                  <a:pt x="1661579" y="221328"/>
                </a:lnTo>
                <a:lnTo>
                  <a:pt x="1663218" y="215698"/>
                </a:lnTo>
                <a:lnTo>
                  <a:pt x="1671288" y="206746"/>
                </a:lnTo>
                <a:lnTo>
                  <a:pt x="1671998" y="203343"/>
                </a:lnTo>
                <a:lnTo>
                  <a:pt x="1672188" y="201047"/>
                </a:lnTo>
                <a:lnTo>
                  <a:pt x="1673308" y="199516"/>
                </a:lnTo>
                <a:lnTo>
                  <a:pt x="1675049" y="198495"/>
                </a:lnTo>
                <a:lnTo>
                  <a:pt x="1677202" y="197814"/>
                </a:lnTo>
                <a:lnTo>
                  <a:pt x="1678639" y="196368"/>
                </a:lnTo>
                <a:lnTo>
                  <a:pt x="1679596" y="194412"/>
                </a:lnTo>
                <a:lnTo>
                  <a:pt x="1680235" y="192116"/>
                </a:lnTo>
                <a:lnTo>
                  <a:pt x="1681654" y="190585"/>
                </a:lnTo>
                <a:lnTo>
                  <a:pt x="1683593" y="189565"/>
                </a:lnTo>
                <a:lnTo>
                  <a:pt x="1685881" y="188885"/>
                </a:lnTo>
                <a:lnTo>
                  <a:pt x="1687406" y="187439"/>
                </a:lnTo>
                <a:lnTo>
                  <a:pt x="1688422" y="185483"/>
                </a:lnTo>
                <a:lnTo>
                  <a:pt x="1690053" y="179955"/>
                </a:lnTo>
                <a:lnTo>
                  <a:pt x="1691181" y="179501"/>
                </a:lnTo>
                <a:lnTo>
                  <a:pt x="1695085" y="178997"/>
                </a:lnTo>
                <a:lnTo>
                  <a:pt x="1696523" y="177871"/>
                </a:lnTo>
                <a:lnTo>
                  <a:pt x="1697482" y="176127"/>
                </a:lnTo>
                <a:lnTo>
                  <a:pt x="1699021" y="170941"/>
                </a:lnTo>
                <a:lnTo>
                  <a:pt x="1700140" y="170516"/>
                </a:lnTo>
                <a:lnTo>
                  <a:pt x="1704035" y="170043"/>
                </a:lnTo>
                <a:lnTo>
                  <a:pt x="1705472" y="168924"/>
                </a:lnTo>
                <a:lnTo>
                  <a:pt x="1706428" y="167187"/>
                </a:lnTo>
                <a:lnTo>
                  <a:pt x="1707966" y="162009"/>
                </a:lnTo>
                <a:lnTo>
                  <a:pt x="1709086" y="161584"/>
                </a:lnTo>
                <a:lnTo>
                  <a:pt x="1712980" y="161112"/>
                </a:lnTo>
                <a:lnTo>
                  <a:pt x="1714416" y="159994"/>
                </a:lnTo>
                <a:lnTo>
                  <a:pt x="1715372" y="158257"/>
                </a:lnTo>
                <a:lnTo>
                  <a:pt x="1716012" y="156106"/>
                </a:lnTo>
                <a:lnTo>
                  <a:pt x="1717431" y="154673"/>
                </a:lnTo>
                <a:lnTo>
                  <a:pt x="1719371" y="153717"/>
                </a:lnTo>
                <a:lnTo>
                  <a:pt x="1724877" y="152183"/>
                </a:lnTo>
                <a:lnTo>
                  <a:pt x="1725329" y="151065"/>
                </a:lnTo>
                <a:lnTo>
                  <a:pt x="1725831" y="147176"/>
                </a:lnTo>
                <a:lnTo>
                  <a:pt x="1726958" y="145743"/>
                </a:lnTo>
                <a:lnTo>
                  <a:pt x="1728704" y="144787"/>
                </a:lnTo>
                <a:lnTo>
                  <a:pt x="1733898" y="143253"/>
                </a:lnTo>
                <a:lnTo>
                  <a:pt x="1734324" y="142135"/>
                </a:lnTo>
                <a:lnTo>
                  <a:pt x="1735064" y="135220"/>
                </a:lnTo>
                <a:lnTo>
                  <a:pt x="1736094" y="134795"/>
                </a:lnTo>
                <a:lnTo>
                  <a:pt x="1739891" y="134323"/>
                </a:lnTo>
                <a:lnTo>
                  <a:pt x="1741301" y="133205"/>
                </a:lnTo>
                <a:lnTo>
                  <a:pt x="1742241" y="131468"/>
                </a:lnTo>
                <a:lnTo>
                  <a:pt x="1743749" y="126291"/>
                </a:lnTo>
                <a:lnTo>
                  <a:pt x="1751789" y="117439"/>
                </a:lnTo>
                <a:lnTo>
                  <a:pt x="1753208" y="116989"/>
                </a:lnTo>
                <a:lnTo>
                  <a:pt x="1757435" y="116487"/>
                </a:lnTo>
                <a:lnTo>
                  <a:pt x="1758959" y="115361"/>
                </a:lnTo>
                <a:lnTo>
                  <a:pt x="1759976" y="113619"/>
                </a:lnTo>
                <a:lnTo>
                  <a:pt x="1761608" y="108433"/>
                </a:lnTo>
                <a:lnTo>
                  <a:pt x="1762735" y="108008"/>
                </a:lnTo>
                <a:lnTo>
                  <a:pt x="1769675" y="107269"/>
                </a:lnTo>
                <a:lnTo>
                  <a:pt x="1770101" y="106239"/>
                </a:lnTo>
                <a:lnTo>
                  <a:pt x="1770574" y="102450"/>
                </a:lnTo>
                <a:lnTo>
                  <a:pt x="1771694" y="101042"/>
                </a:lnTo>
                <a:lnTo>
                  <a:pt x="1773434" y="100104"/>
                </a:lnTo>
                <a:lnTo>
                  <a:pt x="1778621" y="98597"/>
                </a:lnTo>
                <a:lnTo>
                  <a:pt x="1787486" y="90571"/>
                </a:lnTo>
                <a:lnTo>
                  <a:pt x="1790889" y="89863"/>
                </a:lnTo>
                <a:lnTo>
                  <a:pt x="1796424" y="89409"/>
                </a:lnTo>
                <a:lnTo>
                  <a:pt x="1796877" y="88379"/>
                </a:lnTo>
                <a:lnTo>
                  <a:pt x="1797381" y="84590"/>
                </a:lnTo>
                <a:lnTo>
                  <a:pt x="1798510" y="83183"/>
                </a:lnTo>
                <a:lnTo>
                  <a:pt x="1800256" y="82244"/>
                </a:lnTo>
                <a:lnTo>
                  <a:pt x="1802414" y="81619"/>
                </a:lnTo>
                <a:lnTo>
                  <a:pt x="1803853" y="80210"/>
                </a:lnTo>
                <a:lnTo>
                  <a:pt x="1804812" y="78278"/>
                </a:lnTo>
                <a:lnTo>
                  <a:pt x="1805451" y="75998"/>
                </a:lnTo>
                <a:lnTo>
                  <a:pt x="1806871" y="74478"/>
                </a:lnTo>
                <a:lnTo>
                  <a:pt x="1808812" y="73464"/>
                </a:lnTo>
                <a:lnTo>
                  <a:pt x="1814319" y="71838"/>
                </a:lnTo>
                <a:lnTo>
                  <a:pt x="1814771" y="70712"/>
                </a:lnTo>
                <a:lnTo>
                  <a:pt x="1815273" y="66816"/>
                </a:lnTo>
                <a:lnTo>
                  <a:pt x="1816400" y="65380"/>
                </a:lnTo>
                <a:lnTo>
                  <a:pt x="1818146" y="64423"/>
                </a:lnTo>
                <a:lnTo>
                  <a:pt x="1823340" y="62886"/>
                </a:lnTo>
                <a:lnTo>
                  <a:pt x="1833161" y="53956"/>
                </a:lnTo>
                <a:lnTo>
                  <a:pt x="1841228" y="53611"/>
                </a:lnTo>
                <a:lnTo>
                  <a:pt x="1851049" y="45018"/>
                </a:lnTo>
                <a:lnTo>
                  <a:pt x="1856081" y="44758"/>
                </a:lnTo>
                <a:lnTo>
                  <a:pt x="1857519" y="43729"/>
                </a:lnTo>
                <a:lnTo>
                  <a:pt x="1858478" y="42052"/>
                </a:lnTo>
                <a:lnTo>
                  <a:pt x="1859117" y="39941"/>
                </a:lnTo>
                <a:lnTo>
                  <a:pt x="1860536" y="38534"/>
                </a:lnTo>
                <a:lnTo>
                  <a:pt x="1862477" y="37595"/>
                </a:lnTo>
                <a:lnTo>
                  <a:pt x="1869220" y="35751"/>
                </a:lnTo>
                <a:lnTo>
                  <a:pt x="1882921" y="35719"/>
                </a:lnTo>
                <a:lnTo>
                  <a:pt x="1884357" y="34727"/>
                </a:lnTo>
                <a:lnTo>
                  <a:pt x="1885314" y="33074"/>
                </a:lnTo>
                <a:lnTo>
                  <a:pt x="1886850" y="28031"/>
                </a:lnTo>
                <a:lnTo>
                  <a:pt x="1887969" y="27617"/>
                </a:lnTo>
                <a:lnTo>
                  <a:pt x="1898254" y="26838"/>
                </a:lnTo>
                <a:lnTo>
                  <a:pt x="1904715" y="26792"/>
                </a:lnTo>
                <a:lnTo>
                  <a:pt x="1904997" y="22050"/>
                </a:lnTo>
                <a:lnTo>
                  <a:pt x="1906031" y="20653"/>
                </a:lnTo>
                <a:lnTo>
                  <a:pt x="1907713" y="19722"/>
                </a:lnTo>
                <a:lnTo>
                  <a:pt x="1913951" y="17892"/>
                </a:lnTo>
                <a:lnTo>
                  <a:pt x="1958779" y="17860"/>
                </a:lnTo>
                <a:lnTo>
                  <a:pt x="1967616" y="26680"/>
                </a:lnTo>
                <a:lnTo>
                  <a:pt x="1967693" y="22017"/>
                </a:lnTo>
                <a:lnTo>
                  <a:pt x="1968698" y="20631"/>
                </a:lnTo>
                <a:lnTo>
                  <a:pt x="1970362" y="19707"/>
                </a:lnTo>
                <a:lnTo>
                  <a:pt x="1976560" y="17892"/>
                </a:lnTo>
                <a:lnTo>
                  <a:pt x="1976660" y="25551"/>
                </a:lnTo>
                <a:lnTo>
                  <a:pt x="1977658" y="25964"/>
                </a:lnTo>
                <a:lnTo>
                  <a:pt x="1985582" y="26787"/>
                </a:lnTo>
                <a:lnTo>
                  <a:pt x="2048223" y="26789"/>
                </a:lnTo>
                <a:lnTo>
                  <a:pt x="2048223" y="21645"/>
                </a:lnTo>
                <a:lnTo>
                  <a:pt x="2048223" y="23841"/>
                </a:lnTo>
                <a:lnTo>
                  <a:pt x="2048223" y="21062"/>
                </a:lnTo>
                <a:lnTo>
                  <a:pt x="2048223" y="26782"/>
                </a:lnTo>
                <a:lnTo>
                  <a:pt x="2048223" y="17892"/>
                </a:lnTo>
                <a:lnTo>
                  <a:pt x="2048223" y="25551"/>
                </a:lnTo>
                <a:lnTo>
                  <a:pt x="2048223" y="17860"/>
                </a:lnTo>
                <a:lnTo>
                  <a:pt x="2057168" y="17860"/>
                </a:lnTo>
                <a:lnTo>
                  <a:pt x="2057168" y="12715"/>
                </a:lnTo>
                <a:lnTo>
                  <a:pt x="2057168" y="14912"/>
                </a:lnTo>
                <a:lnTo>
                  <a:pt x="2057168" y="8932"/>
                </a:lnTo>
                <a:lnTo>
                  <a:pt x="2101779" y="8930"/>
                </a:lnTo>
                <a:lnTo>
                  <a:pt x="2101857" y="4190"/>
                </a:lnTo>
                <a:lnTo>
                  <a:pt x="2102861" y="2793"/>
                </a:lnTo>
                <a:lnTo>
                  <a:pt x="2104525" y="1862"/>
                </a:lnTo>
                <a:lnTo>
                  <a:pt x="2110823" y="3"/>
                </a:lnTo>
                <a:lnTo>
                  <a:pt x="2146501" y="0"/>
                </a:lnTo>
                <a:lnTo>
                  <a:pt x="2146610" y="89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91"/>
          <p:cNvSpPr/>
          <p:nvPr/>
        </p:nvSpPr>
        <p:spPr>
          <a:xfrm>
            <a:off x="6280343" y="2884288"/>
            <a:ext cx="348825" cy="303611"/>
          </a:xfrm>
          <a:custGeom>
            <a:avLst/>
            <a:gdLst/>
            <a:ahLst/>
            <a:cxnLst/>
            <a:rect l="0" t="0" r="0" b="0"/>
            <a:pathLst>
              <a:path w="348825" h="303611">
                <a:moveTo>
                  <a:pt x="0" y="0"/>
                </a:moveTo>
                <a:lnTo>
                  <a:pt x="4748" y="0"/>
                </a:lnTo>
                <a:lnTo>
                  <a:pt x="6146" y="993"/>
                </a:lnTo>
                <a:lnTo>
                  <a:pt x="7079" y="2646"/>
                </a:lnTo>
                <a:lnTo>
                  <a:pt x="8835" y="8563"/>
                </a:lnTo>
                <a:lnTo>
                  <a:pt x="18634" y="8924"/>
                </a:lnTo>
                <a:lnTo>
                  <a:pt x="25557" y="8929"/>
                </a:lnTo>
                <a:lnTo>
                  <a:pt x="31203" y="13670"/>
                </a:lnTo>
                <a:lnTo>
                  <a:pt x="32727" y="14075"/>
                </a:lnTo>
                <a:lnTo>
                  <a:pt x="33744" y="13352"/>
                </a:lnTo>
                <a:lnTo>
                  <a:pt x="34422" y="11878"/>
                </a:lnTo>
                <a:lnTo>
                  <a:pt x="34873" y="11888"/>
                </a:lnTo>
                <a:lnTo>
                  <a:pt x="35175" y="12886"/>
                </a:lnTo>
                <a:lnTo>
                  <a:pt x="35376" y="14544"/>
                </a:lnTo>
                <a:lnTo>
                  <a:pt x="36503" y="15650"/>
                </a:lnTo>
                <a:lnTo>
                  <a:pt x="38249" y="16386"/>
                </a:lnTo>
                <a:lnTo>
                  <a:pt x="43442" y="17569"/>
                </a:lnTo>
                <a:lnTo>
                  <a:pt x="53755" y="17843"/>
                </a:lnTo>
                <a:lnTo>
                  <a:pt x="70191" y="17860"/>
                </a:lnTo>
                <a:lnTo>
                  <a:pt x="80093" y="26421"/>
                </a:lnTo>
                <a:lnTo>
                  <a:pt x="90361" y="26787"/>
                </a:lnTo>
                <a:lnTo>
                  <a:pt x="97134" y="26789"/>
                </a:lnTo>
                <a:lnTo>
                  <a:pt x="97551" y="27782"/>
                </a:lnTo>
                <a:lnTo>
                  <a:pt x="98015" y="31530"/>
                </a:lnTo>
                <a:lnTo>
                  <a:pt x="99132" y="32926"/>
                </a:lnTo>
                <a:lnTo>
                  <a:pt x="100871" y="33857"/>
                </a:lnTo>
                <a:lnTo>
                  <a:pt x="106952" y="35610"/>
                </a:lnTo>
                <a:lnTo>
                  <a:pt x="116241" y="44616"/>
                </a:lnTo>
                <a:lnTo>
                  <a:pt x="142729" y="71061"/>
                </a:lnTo>
                <a:lnTo>
                  <a:pt x="143097" y="79990"/>
                </a:lnTo>
                <a:lnTo>
                  <a:pt x="143104" y="84996"/>
                </a:lnTo>
                <a:lnTo>
                  <a:pt x="144099" y="86430"/>
                </a:lnTo>
                <a:lnTo>
                  <a:pt x="145756" y="87386"/>
                </a:lnTo>
                <a:lnTo>
                  <a:pt x="150808" y="88920"/>
                </a:lnTo>
                <a:lnTo>
                  <a:pt x="159642" y="89264"/>
                </a:lnTo>
                <a:lnTo>
                  <a:pt x="160094" y="90267"/>
                </a:lnTo>
                <a:lnTo>
                  <a:pt x="160960" y="97858"/>
                </a:lnTo>
                <a:lnTo>
                  <a:pt x="160985" y="102858"/>
                </a:lnTo>
                <a:lnTo>
                  <a:pt x="161983" y="104291"/>
                </a:lnTo>
                <a:lnTo>
                  <a:pt x="163641" y="105246"/>
                </a:lnTo>
                <a:lnTo>
                  <a:pt x="168695" y="106779"/>
                </a:lnTo>
                <a:lnTo>
                  <a:pt x="169111" y="107897"/>
                </a:lnTo>
                <a:lnTo>
                  <a:pt x="169908" y="115709"/>
                </a:lnTo>
                <a:lnTo>
                  <a:pt x="178515" y="116077"/>
                </a:lnTo>
                <a:lnTo>
                  <a:pt x="178852" y="123774"/>
                </a:lnTo>
                <a:lnTo>
                  <a:pt x="179856" y="124188"/>
                </a:lnTo>
                <a:lnTo>
                  <a:pt x="187459" y="124984"/>
                </a:lnTo>
                <a:lnTo>
                  <a:pt x="187719" y="129747"/>
                </a:lnTo>
                <a:lnTo>
                  <a:pt x="188749" y="131146"/>
                </a:lnTo>
                <a:lnTo>
                  <a:pt x="190430" y="132080"/>
                </a:lnTo>
                <a:lnTo>
                  <a:pt x="196401" y="133837"/>
                </a:lnTo>
                <a:lnTo>
                  <a:pt x="205707" y="142866"/>
                </a:lnTo>
                <a:lnTo>
                  <a:pt x="205716" y="150563"/>
                </a:lnTo>
                <a:lnTo>
                  <a:pt x="206710" y="150977"/>
                </a:lnTo>
                <a:lnTo>
                  <a:pt x="214657" y="151805"/>
                </a:lnTo>
                <a:lnTo>
                  <a:pt x="214658" y="151805"/>
                </a:lnTo>
                <a:lnTo>
                  <a:pt x="214660" y="159494"/>
                </a:lnTo>
                <a:lnTo>
                  <a:pt x="215655" y="159907"/>
                </a:lnTo>
                <a:lnTo>
                  <a:pt x="223496" y="160725"/>
                </a:lnTo>
                <a:lnTo>
                  <a:pt x="223605" y="169662"/>
                </a:lnTo>
                <a:lnTo>
                  <a:pt x="241461" y="169665"/>
                </a:lnTo>
                <a:lnTo>
                  <a:pt x="241493" y="178562"/>
                </a:lnTo>
                <a:lnTo>
                  <a:pt x="250328" y="178594"/>
                </a:lnTo>
                <a:lnTo>
                  <a:pt x="250438" y="187492"/>
                </a:lnTo>
                <a:lnTo>
                  <a:pt x="259350" y="187524"/>
                </a:lnTo>
                <a:lnTo>
                  <a:pt x="267080" y="195212"/>
                </a:lnTo>
                <a:lnTo>
                  <a:pt x="266501" y="195626"/>
                </a:lnTo>
                <a:lnTo>
                  <a:pt x="259481" y="196444"/>
                </a:lnTo>
                <a:lnTo>
                  <a:pt x="273064" y="196454"/>
                </a:lnTo>
                <a:lnTo>
                  <a:pt x="274466" y="197446"/>
                </a:lnTo>
                <a:lnTo>
                  <a:pt x="275401" y="199099"/>
                </a:lnTo>
                <a:lnTo>
                  <a:pt x="276024" y="201194"/>
                </a:lnTo>
                <a:lnTo>
                  <a:pt x="275446" y="202591"/>
                </a:lnTo>
                <a:lnTo>
                  <a:pt x="274067" y="203522"/>
                </a:lnTo>
                <a:lnTo>
                  <a:pt x="268355" y="205374"/>
                </a:lnTo>
                <a:lnTo>
                  <a:pt x="276904" y="205383"/>
                </a:lnTo>
                <a:lnTo>
                  <a:pt x="277270" y="214313"/>
                </a:lnTo>
                <a:lnTo>
                  <a:pt x="277270" y="219053"/>
                </a:lnTo>
                <a:lnTo>
                  <a:pt x="278264" y="220450"/>
                </a:lnTo>
                <a:lnTo>
                  <a:pt x="279920" y="221380"/>
                </a:lnTo>
                <a:lnTo>
                  <a:pt x="286212" y="223242"/>
                </a:lnTo>
                <a:lnTo>
                  <a:pt x="286215" y="231805"/>
                </a:lnTo>
                <a:lnTo>
                  <a:pt x="294791" y="232163"/>
                </a:lnTo>
                <a:lnTo>
                  <a:pt x="295159" y="241102"/>
                </a:lnTo>
                <a:lnTo>
                  <a:pt x="299907" y="241102"/>
                </a:lnTo>
                <a:lnTo>
                  <a:pt x="301305" y="242094"/>
                </a:lnTo>
                <a:lnTo>
                  <a:pt x="302238" y="243748"/>
                </a:lnTo>
                <a:lnTo>
                  <a:pt x="303994" y="249664"/>
                </a:lnTo>
                <a:lnTo>
                  <a:pt x="298928" y="249959"/>
                </a:lnTo>
                <a:lnTo>
                  <a:pt x="303225" y="250022"/>
                </a:lnTo>
                <a:lnTo>
                  <a:pt x="303518" y="251018"/>
                </a:lnTo>
                <a:lnTo>
                  <a:pt x="304096" y="258853"/>
                </a:lnTo>
                <a:lnTo>
                  <a:pt x="312938" y="258961"/>
                </a:lnTo>
                <a:lnTo>
                  <a:pt x="313047" y="267888"/>
                </a:lnTo>
                <a:lnTo>
                  <a:pt x="317795" y="267890"/>
                </a:lnTo>
                <a:lnTo>
                  <a:pt x="319194" y="268883"/>
                </a:lnTo>
                <a:lnTo>
                  <a:pt x="320126" y="270537"/>
                </a:lnTo>
                <a:lnTo>
                  <a:pt x="321988" y="276811"/>
                </a:lnTo>
                <a:lnTo>
                  <a:pt x="321991" y="284509"/>
                </a:lnTo>
                <a:lnTo>
                  <a:pt x="322985" y="284922"/>
                </a:lnTo>
                <a:lnTo>
                  <a:pt x="330931" y="285750"/>
                </a:lnTo>
                <a:lnTo>
                  <a:pt x="330935" y="285751"/>
                </a:lnTo>
                <a:lnTo>
                  <a:pt x="330935" y="294648"/>
                </a:lnTo>
                <a:lnTo>
                  <a:pt x="339880" y="294680"/>
                </a:lnTo>
                <a:lnTo>
                  <a:pt x="339880" y="303578"/>
                </a:lnTo>
                <a:lnTo>
                  <a:pt x="339880" y="294690"/>
                </a:lnTo>
                <a:lnTo>
                  <a:pt x="339880" y="299827"/>
                </a:lnTo>
                <a:lnTo>
                  <a:pt x="339880" y="297629"/>
                </a:lnTo>
                <a:lnTo>
                  <a:pt x="339880" y="300407"/>
                </a:lnTo>
                <a:lnTo>
                  <a:pt x="339880" y="294688"/>
                </a:lnTo>
                <a:lnTo>
                  <a:pt x="339880" y="303578"/>
                </a:lnTo>
                <a:lnTo>
                  <a:pt x="339880" y="294789"/>
                </a:lnTo>
                <a:lnTo>
                  <a:pt x="339880" y="303607"/>
                </a:lnTo>
                <a:lnTo>
                  <a:pt x="339880" y="294789"/>
                </a:lnTo>
                <a:lnTo>
                  <a:pt x="339880" y="303578"/>
                </a:lnTo>
                <a:lnTo>
                  <a:pt x="339880" y="294789"/>
                </a:lnTo>
                <a:lnTo>
                  <a:pt x="339880" y="299453"/>
                </a:lnTo>
                <a:lnTo>
                  <a:pt x="340873" y="300839"/>
                </a:lnTo>
                <a:lnTo>
                  <a:pt x="342530" y="301762"/>
                </a:lnTo>
                <a:lnTo>
                  <a:pt x="348824" y="303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92"/>
          <p:cNvSpPr/>
          <p:nvPr/>
        </p:nvSpPr>
        <p:spPr>
          <a:xfrm>
            <a:off x="6539757" y="3134320"/>
            <a:ext cx="214630" cy="241102"/>
          </a:xfrm>
          <a:custGeom>
            <a:avLst/>
            <a:gdLst/>
            <a:ahLst/>
            <a:cxnLst/>
            <a:rect l="0" t="0" r="0" b="0"/>
            <a:pathLst>
              <a:path w="214630" h="241102">
                <a:moveTo>
                  <a:pt x="8913" y="0"/>
                </a:moveTo>
                <a:lnTo>
                  <a:pt x="4164" y="0"/>
                </a:lnTo>
                <a:lnTo>
                  <a:pt x="2766" y="992"/>
                </a:lnTo>
                <a:lnTo>
                  <a:pt x="1833" y="2645"/>
                </a:lnTo>
                <a:lnTo>
                  <a:pt x="797" y="7129"/>
                </a:lnTo>
                <a:lnTo>
                  <a:pt x="336" y="12428"/>
                </a:lnTo>
                <a:lnTo>
                  <a:pt x="132" y="18091"/>
                </a:lnTo>
                <a:lnTo>
                  <a:pt x="0" y="25071"/>
                </a:lnTo>
                <a:lnTo>
                  <a:pt x="2633" y="28671"/>
                </a:lnTo>
                <a:lnTo>
                  <a:pt x="4726" y="31020"/>
                </a:lnTo>
                <a:lnTo>
                  <a:pt x="6122" y="33579"/>
                </a:lnTo>
                <a:lnTo>
                  <a:pt x="7672" y="39067"/>
                </a:lnTo>
                <a:lnTo>
                  <a:pt x="9079" y="40927"/>
                </a:lnTo>
                <a:lnTo>
                  <a:pt x="11011" y="42168"/>
                </a:lnTo>
                <a:lnTo>
                  <a:pt x="13293" y="42994"/>
                </a:lnTo>
                <a:lnTo>
                  <a:pt x="14814" y="44538"/>
                </a:lnTo>
                <a:lnTo>
                  <a:pt x="15828" y="46559"/>
                </a:lnTo>
                <a:lnTo>
                  <a:pt x="16504" y="48898"/>
                </a:lnTo>
                <a:lnTo>
                  <a:pt x="19906" y="54144"/>
                </a:lnTo>
                <a:lnTo>
                  <a:pt x="22204" y="56932"/>
                </a:lnTo>
                <a:lnTo>
                  <a:pt x="23736" y="59783"/>
                </a:lnTo>
                <a:lnTo>
                  <a:pt x="25439" y="65596"/>
                </a:lnTo>
                <a:lnTo>
                  <a:pt x="26887" y="67543"/>
                </a:lnTo>
                <a:lnTo>
                  <a:pt x="28845" y="68841"/>
                </a:lnTo>
                <a:lnTo>
                  <a:pt x="31146" y="69706"/>
                </a:lnTo>
                <a:lnTo>
                  <a:pt x="36350" y="73314"/>
                </a:lnTo>
                <a:lnTo>
                  <a:pt x="41977" y="78224"/>
                </a:lnTo>
                <a:lnTo>
                  <a:pt x="47790" y="83714"/>
                </a:lnTo>
                <a:lnTo>
                  <a:pt x="49738" y="86567"/>
                </a:lnTo>
                <a:lnTo>
                  <a:pt x="51902" y="92383"/>
                </a:lnTo>
                <a:lnTo>
                  <a:pt x="55514" y="98275"/>
                </a:lnTo>
                <a:lnTo>
                  <a:pt x="57868" y="101235"/>
                </a:lnTo>
                <a:lnTo>
                  <a:pt x="59437" y="104201"/>
                </a:lnTo>
                <a:lnTo>
                  <a:pt x="62641" y="114108"/>
                </a:lnTo>
                <a:lnTo>
                  <a:pt x="64607" y="118736"/>
                </a:lnTo>
                <a:lnTo>
                  <a:pt x="66912" y="123805"/>
                </a:lnTo>
                <a:lnTo>
                  <a:pt x="68449" y="128178"/>
                </a:lnTo>
                <a:lnTo>
                  <a:pt x="70156" y="135681"/>
                </a:lnTo>
                <a:lnTo>
                  <a:pt x="73564" y="142323"/>
                </a:lnTo>
                <a:lnTo>
                  <a:pt x="75865" y="145484"/>
                </a:lnTo>
                <a:lnTo>
                  <a:pt x="78421" y="151641"/>
                </a:lnTo>
                <a:lnTo>
                  <a:pt x="79103" y="154672"/>
                </a:lnTo>
                <a:lnTo>
                  <a:pt x="80551" y="156693"/>
                </a:lnTo>
                <a:lnTo>
                  <a:pt x="82510" y="158040"/>
                </a:lnTo>
                <a:lnTo>
                  <a:pt x="84810" y="158938"/>
                </a:lnTo>
                <a:lnTo>
                  <a:pt x="86343" y="160529"/>
                </a:lnTo>
                <a:lnTo>
                  <a:pt x="87365" y="162582"/>
                </a:lnTo>
                <a:lnTo>
                  <a:pt x="88046" y="164942"/>
                </a:lnTo>
                <a:lnTo>
                  <a:pt x="91455" y="170211"/>
                </a:lnTo>
                <a:lnTo>
                  <a:pt x="93755" y="173006"/>
                </a:lnTo>
                <a:lnTo>
                  <a:pt x="96282" y="174868"/>
                </a:lnTo>
                <a:lnTo>
                  <a:pt x="101739" y="176938"/>
                </a:lnTo>
                <a:lnTo>
                  <a:pt x="103592" y="178482"/>
                </a:lnTo>
                <a:lnTo>
                  <a:pt x="104828" y="180504"/>
                </a:lnTo>
                <a:lnTo>
                  <a:pt x="105652" y="182843"/>
                </a:lnTo>
                <a:lnTo>
                  <a:pt x="107195" y="184404"/>
                </a:lnTo>
                <a:lnTo>
                  <a:pt x="109216" y="185443"/>
                </a:lnTo>
                <a:lnTo>
                  <a:pt x="111559" y="186137"/>
                </a:lnTo>
                <a:lnTo>
                  <a:pt x="113120" y="187591"/>
                </a:lnTo>
                <a:lnTo>
                  <a:pt x="114161" y="189553"/>
                </a:lnTo>
                <a:lnTo>
                  <a:pt x="114855" y="191853"/>
                </a:lnTo>
                <a:lnTo>
                  <a:pt x="116311" y="193386"/>
                </a:lnTo>
                <a:lnTo>
                  <a:pt x="118276" y="194408"/>
                </a:lnTo>
                <a:lnTo>
                  <a:pt x="120579" y="195090"/>
                </a:lnTo>
                <a:lnTo>
                  <a:pt x="125789" y="198493"/>
                </a:lnTo>
                <a:lnTo>
                  <a:pt x="132483" y="204022"/>
                </a:lnTo>
                <a:lnTo>
                  <a:pt x="138391" y="209720"/>
                </a:lnTo>
                <a:lnTo>
                  <a:pt x="141687" y="212952"/>
                </a:lnTo>
                <a:lnTo>
                  <a:pt x="143144" y="213405"/>
                </a:lnTo>
                <a:lnTo>
                  <a:pt x="147412" y="213909"/>
                </a:lnTo>
                <a:lnTo>
                  <a:pt x="149942" y="215036"/>
                </a:lnTo>
                <a:lnTo>
                  <a:pt x="155403" y="218933"/>
                </a:lnTo>
                <a:lnTo>
                  <a:pt x="159316" y="221966"/>
                </a:lnTo>
                <a:lnTo>
                  <a:pt x="162882" y="222675"/>
                </a:lnTo>
                <a:lnTo>
                  <a:pt x="165224" y="222864"/>
                </a:lnTo>
                <a:lnTo>
                  <a:pt x="167779" y="223982"/>
                </a:lnTo>
                <a:lnTo>
                  <a:pt x="173268" y="227870"/>
                </a:lnTo>
                <a:lnTo>
                  <a:pt x="178362" y="231794"/>
                </a:lnTo>
                <a:lnTo>
                  <a:pt x="183455" y="232060"/>
                </a:lnTo>
                <a:lnTo>
                  <a:pt x="185896" y="233089"/>
                </a:lnTo>
                <a:lnTo>
                  <a:pt x="191258" y="236879"/>
                </a:lnTo>
                <a:lnTo>
                  <a:pt x="194080" y="238286"/>
                </a:lnTo>
                <a:lnTo>
                  <a:pt x="199864" y="239850"/>
                </a:lnTo>
                <a:lnTo>
                  <a:pt x="205749" y="240546"/>
                </a:lnTo>
                <a:lnTo>
                  <a:pt x="214629" y="2411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93"/>
          <p:cNvSpPr/>
          <p:nvPr/>
        </p:nvSpPr>
        <p:spPr>
          <a:xfrm>
            <a:off x="395068" y="1616677"/>
            <a:ext cx="330924" cy="499371"/>
          </a:xfrm>
          <a:custGeom>
            <a:avLst/>
            <a:gdLst/>
            <a:ahLst/>
            <a:cxnLst/>
            <a:rect l="0" t="0" r="0" b="0"/>
            <a:pathLst>
              <a:path w="330924" h="499371">
                <a:moveTo>
                  <a:pt x="53652" y="151401"/>
                </a:moveTo>
                <a:lnTo>
                  <a:pt x="48904" y="156141"/>
                </a:lnTo>
                <a:lnTo>
                  <a:pt x="47505" y="158530"/>
                </a:lnTo>
                <a:lnTo>
                  <a:pt x="42610" y="172138"/>
                </a:lnTo>
                <a:lnTo>
                  <a:pt x="40328" y="177132"/>
                </a:lnTo>
                <a:lnTo>
                  <a:pt x="37792" y="187972"/>
                </a:lnTo>
                <a:lnTo>
                  <a:pt x="35672" y="199405"/>
                </a:lnTo>
                <a:lnTo>
                  <a:pt x="31416" y="211100"/>
                </a:lnTo>
                <a:lnTo>
                  <a:pt x="28862" y="225559"/>
                </a:lnTo>
                <a:lnTo>
                  <a:pt x="28181" y="233582"/>
                </a:lnTo>
                <a:lnTo>
                  <a:pt x="27727" y="241907"/>
                </a:lnTo>
                <a:lnTo>
                  <a:pt x="27223" y="259094"/>
                </a:lnTo>
                <a:lnTo>
                  <a:pt x="26939" y="285505"/>
                </a:lnTo>
                <a:lnTo>
                  <a:pt x="27893" y="295374"/>
                </a:lnTo>
                <a:lnTo>
                  <a:pt x="29522" y="305922"/>
                </a:lnTo>
                <a:lnTo>
                  <a:pt x="31603" y="316923"/>
                </a:lnTo>
                <a:lnTo>
                  <a:pt x="32990" y="327233"/>
                </a:lnTo>
                <a:lnTo>
                  <a:pt x="33915" y="337083"/>
                </a:lnTo>
                <a:lnTo>
                  <a:pt x="34531" y="346626"/>
                </a:lnTo>
                <a:lnTo>
                  <a:pt x="34942" y="356957"/>
                </a:lnTo>
                <a:lnTo>
                  <a:pt x="35520" y="389467"/>
                </a:lnTo>
                <a:lnTo>
                  <a:pt x="35731" y="432010"/>
                </a:lnTo>
                <a:lnTo>
                  <a:pt x="36736" y="439677"/>
                </a:lnTo>
                <a:lnTo>
                  <a:pt x="38399" y="447765"/>
                </a:lnTo>
                <a:lnTo>
                  <a:pt x="41904" y="462704"/>
                </a:lnTo>
                <a:lnTo>
                  <a:pt x="43462" y="472651"/>
                </a:lnTo>
                <a:lnTo>
                  <a:pt x="41504" y="483025"/>
                </a:lnTo>
                <a:lnTo>
                  <a:pt x="35863" y="499370"/>
                </a:lnTo>
                <a:lnTo>
                  <a:pt x="40541" y="494833"/>
                </a:lnTo>
                <a:lnTo>
                  <a:pt x="41930" y="492472"/>
                </a:lnTo>
                <a:lnTo>
                  <a:pt x="43473" y="487204"/>
                </a:lnTo>
                <a:lnTo>
                  <a:pt x="44342" y="473920"/>
                </a:lnTo>
                <a:lnTo>
                  <a:pt x="44600" y="457416"/>
                </a:lnTo>
                <a:lnTo>
                  <a:pt x="44698" y="409789"/>
                </a:lnTo>
                <a:lnTo>
                  <a:pt x="43708" y="400058"/>
                </a:lnTo>
                <a:lnTo>
                  <a:pt x="42053" y="389602"/>
                </a:lnTo>
                <a:lnTo>
                  <a:pt x="39957" y="378662"/>
                </a:lnTo>
                <a:lnTo>
                  <a:pt x="36571" y="368393"/>
                </a:lnTo>
                <a:lnTo>
                  <a:pt x="32327" y="358570"/>
                </a:lnTo>
                <a:lnTo>
                  <a:pt x="27510" y="349045"/>
                </a:lnTo>
                <a:lnTo>
                  <a:pt x="24298" y="338726"/>
                </a:lnTo>
                <a:lnTo>
                  <a:pt x="22157" y="327878"/>
                </a:lnTo>
                <a:lnTo>
                  <a:pt x="20730" y="316677"/>
                </a:lnTo>
                <a:lnTo>
                  <a:pt x="18784" y="306233"/>
                </a:lnTo>
                <a:lnTo>
                  <a:pt x="16494" y="296294"/>
                </a:lnTo>
                <a:lnTo>
                  <a:pt x="5677" y="254215"/>
                </a:lnTo>
                <a:lnTo>
                  <a:pt x="3780" y="243756"/>
                </a:lnTo>
                <a:lnTo>
                  <a:pt x="2516" y="233807"/>
                </a:lnTo>
                <a:lnTo>
                  <a:pt x="1673" y="224198"/>
                </a:lnTo>
                <a:lnTo>
                  <a:pt x="1111" y="214815"/>
                </a:lnTo>
                <a:lnTo>
                  <a:pt x="486" y="196452"/>
                </a:lnTo>
                <a:lnTo>
                  <a:pt x="86" y="160410"/>
                </a:lnTo>
                <a:lnTo>
                  <a:pt x="0" y="115693"/>
                </a:lnTo>
                <a:lnTo>
                  <a:pt x="2643" y="100473"/>
                </a:lnTo>
                <a:lnTo>
                  <a:pt x="6136" y="88086"/>
                </a:lnTo>
                <a:lnTo>
                  <a:pt x="7689" y="79274"/>
                </a:lnTo>
                <a:lnTo>
                  <a:pt x="11029" y="72050"/>
                </a:lnTo>
                <a:lnTo>
                  <a:pt x="21271" y="59328"/>
                </a:lnTo>
                <a:lnTo>
                  <a:pt x="29654" y="53263"/>
                </a:lnTo>
                <a:lnTo>
                  <a:pt x="34672" y="50257"/>
                </a:lnTo>
                <a:lnTo>
                  <a:pt x="40005" y="48253"/>
                </a:lnTo>
                <a:lnTo>
                  <a:pt x="45548" y="46917"/>
                </a:lnTo>
                <a:lnTo>
                  <a:pt x="51230" y="46026"/>
                </a:lnTo>
                <a:lnTo>
                  <a:pt x="58001" y="44440"/>
                </a:lnTo>
                <a:lnTo>
                  <a:pt x="65495" y="42390"/>
                </a:lnTo>
                <a:lnTo>
                  <a:pt x="81773" y="37467"/>
                </a:lnTo>
                <a:lnTo>
                  <a:pt x="125375" y="23300"/>
                </a:lnTo>
                <a:lnTo>
                  <a:pt x="134263" y="21352"/>
                </a:lnTo>
                <a:lnTo>
                  <a:pt x="143169" y="20053"/>
                </a:lnTo>
                <a:lnTo>
                  <a:pt x="152089" y="19187"/>
                </a:lnTo>
                <a:lnTo>
                  <a:pt x="161016" y="17618"/>
                </a:lnTo>
                <a:lnTo>
                  <a:pt x="169949" y="15579"/>
                </a:lnTo>
                <a:lnTo>
                  <a:pt x="178886" y="13228"/>
                </a:lnTo>
                <a:lnTo>
                  <a:pt x="187825" y="11661"/>
                </a:lnTo>
                <a:lnTo>
                  <a:pt x="196766" y="10616"/>
                </a:lnTo>
                <a:lnTo>
                  <a:pt x="205708" y="9919"/>
                </a:lnTo>
                <a:lnTo>
                  <a:pt x="214651" y="8462"/>
                </a:lnTo>
                <a:lnTo>
                  <a:pt x="223594" y="6499"/>
                </a:lnTo>
                <a:lnTo>
                  <a:pt x="232537" y="4198"/>
                </a:lnTo>
                <a:lnTo>
                  <a:pt x="241481" y="2664"/>
                </a:lnTo>
                <a:lnTo>
                  <a:pt x="250425" y="1641"/>
                </a:lnTo>
                <a:lnTo>
                  <a:pt x="259369" y="960"/>
                </a:lnTo>
                <a:lnTo>
                  <a:pt x="268313" y="505"/>
                </a:lnTo>
                <a:lnTo>
                  <a:pt x="286202" y="0"/>
                </a:lnTo>
                <a:lnTo>
                  <a:pt x="295146" y="858"/>
                </a:lnTo>
                <a:lnTo>
                  <a:pt x="304090" y="2421"/>
                </a:lnTo>
                <a:lnTo>
                  <a:pt x="330923" y="852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94"/>
          <p:cNvSpPr/>
          <p:nvPr/>
        </p:nvSpPr>
        <p:spPr>
          <a:xfrm>
            <a:off x="439776" y="1919885"/>
            <a:ext cx="196773" cy="8928"/>
          </a:xfrm>
          <a:custGeom>
            <a:avLst/>
            <a:gdLst/>
            <a:ahLst/>
            <a:cxnLst/>
            <a:rect l="0" t="0" r="0" b="0"/>
            <a:pathLst>
              <a:path w="196773" h="8928">
                <a:moveTo>
                  <a:pt x="0" y="8927"/>
                </a:moveTo>
                <a:lnTo>
                  <a:pt x="4748" y="4187"/>
                </a:lnTo>
                <a:lnTo>
                  <a:pt x="8134" y="2790"/>
                </a:lnTo>
                <a:lnTo>
                  <a:pt x="12379" y="1859"/>
                </a:lnTo>
                <a:lnTo>
                  <a:pt x="23978" y="365"/>
                </a:lnTo>
                <a:lnTo>
                  <a:pt x="26917" y="243"/>
                </a:lnTo>
                <a:lnTo>
                  <a:pt x="35483" y="106"/>
                </a:lnTo>
                <a:lnTo>
                  <a:pt x="107555" y="0"/>
                </a:lnTo>
                <a:lnTo>
                  <a:pt x="115431" y="991"/>
                </a:lnTo>
                <a:lnTo>
                  <a:pt x="122669" y="2645"/>
                </a:lnTo>
                <a:lnTo>
                  <a:pt x="129482" y="4739"/>
                </a:lnTo>
                <a:lnTo>
                  <a:pt x="137005" y="6135"/>
                </a:lnTo>
                <a:lnTo>
                  <a:pt x="145002" y="7066"/>
                </a:lnTo>
                <a:lnTo>
                  <a:pt x="153314" y="7686"/>
                </a:lnTo>
                <a:lnTo>
                  <a:pt x="160844" y="8100"/>
                </a:lnTo>
                <a:lnTo>
                  <a:pt x="174510" y="8559"/>
                </a:lnTo>
                <a:lnTo>
                  <a:pt x="196772" y="89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95"/>
          <p:cNvSpPr/>
          <p:nvPr/>
        </p:nvSpPr>
        <p:spPr>
          <a:xfrm>
            <a:off x="430832" y="2116335"/>
            <a:ext cx="241494" cy="17861"/>
          </a:xfrm>
          <a:custGeom>
            <a:avLst/>
            <a:gdLst/>
            <a:ahLst/>
            <a:cxnLst/>
            <a:rect l="0" t="0" r="0" b="0"/>
            <a:pathLst>
              <a:path w="241494" h="17861">
                <a:moveTo>
                  <a:pt x="0" y="17860"/>
                </a:moveTo>
                <a:lnTo>
                  <a:pt x="121118" y="17860"/>
                </a:lnTo>
                <a:lnTo>
                  <a:pt x="132423" y="16868"/>
                </a:lnTo>
                <a:lnTo>
                  <a:pt x="143935" y="15214"/>
                </a:lnTo>
                <a:lnTo>
                  <a:pt x="155584" y="13119"/>
                </a:lnTo>
                <a:lnTo>
                  <a:pt x="166332" y="11723"/>
                </a:lnTo>
                <a:lnTo>
                  <a:pt x="176479" y="10792"/>
                </a:lnTo>
                <a:lnTo>
                  <a:pt x="186225" y="10171"/>
                </a:lnTo>
                <a:lnTo>
                  <a:pt x="195704" y="8765"/>
                </a:lnTo>
                <a:lnTo>
                  <a:pt x="205004" y="6836"/>
                </a:lnTo>
                <a:lnTo>
                  <a:pt x="214186" y="4558"/>
                </a:lnTo>
                <a:lnTo>
                  <a:pt x="221301" y="3038"/>
                </a:lnTo>
                <a:lnTo>
                  <a:pt x="227038" y="2026"/>
                </a:lnTo>
                <a:lnTo>
                  <a:pt x="24149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96"/>
          <p:cNvSpPr/>
          <p:nvPr/>
        </p:nvSpPr>
        <p:spPr>
          <a:xfrm>
            <a:off x="806488" y="2053828"/>
            <a:ext cx="17890" cy="26790"/>
          </a:xfrm>
          <a:custGeom>
            <a:avLst/>
            <a:gdLst/>
            <a:ahLst/>
            <a:cxnLst/>
            <a:rect l="0" t="0" r="0" b="0"/>
            <a:pathLst>
              <a:path w="17890" h="26790">
                <a:moveTo>
                  <a:pt x="17889" y="0"/>
                </a:moveTo>
                <a:lnTo>
                  <a:pt x="10188" y="7688"/>
                </a:lnTo>
                <a:lnTo>
                  <a:pt x="9773" y="9094"/>
                </a:lnTo>
                <a:lnTo>
                  <a:pt x="9497" y="11024"/>
                </a:lnTo>
                <a:lnTo>
                  <a:pt x="9313" y="13302"/>
                </a:lnTo>
                <a:lnTo>
                  <a:pt x="8196" y="15813"/>
                </a:lnTo>
                <a:lnTo>
                  <a:pt x="6458" y="18480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97"/>
          <p:cNvSpPr/>
          <p:nvPr/>
        </p:nvSpPr>
        <p:spPr>
          <a:xfrm>
            <a:off x="1065957" y="1556214"/>
            <a:ext cx="223520" cy="613701"/>
          </a:xfrm>
          <a:custGeom>
            <a:avLst/>
            <a:gdLst/>
            <a:ahLst/>
            <a:cxnLst/>
            <a:rect l="0" t="0" r="0" b="0"/>
            <a:pathLst>
              <a:path w="223520" h="613701">
                <a:moveTo>
                  <a:pt x="26746" y="95778"/>
                </a:moveTo>
                <a:lnTo>
                  <a:pt x="21998" y="100518"/>
                </a:lnTo>
                <a:lnTo>
                  <a:pt x="17016" y="110783"/>
                </a:lnTo>
                <a:lnTo>
                  <a:pt x="11275" y="128005"/>
                </a:lnTo>
                <a:lnTo>
                  <a:pt x="9574" y="144683"/>
                </a:lnTo>
                <a:lnTo>
                  <a:pt x="9176" y="161170"/>
                </a:lnTo>
                <a:lnTo>
                  <a:pt x="8999" y="181726"/>
                </a:lnTo>
                <a:lnTo>
                  <a:pt x="7958" y="193756"/>
                </a:lnTo>
                <a:lnTo>
                  <a:pt x="6270" y="206738"/>
                </a:lnTo>
                <a:lnTo>
                  <a:pt x="4151" y="220352"/>
                </a:lnTo>
                <a:lnTo>
                  <a:pt x="2738" y="234390"/>
                </a:lnTo>
                <a:lnTo>
                  <a:pt x="1797" y="248709"/>
                </a:lnTo>
                <a:lnTo>
                  <a:pt x="1169" y="263216"/>
                </a:lnTo>
                <a:lnTo>
                  <a:pt x="471" y="295210"/>
                </a:lnTo>
                <a:lnTo>
                  <a:pt x="23" y="364257"/>
                </a:lnTo>
                <a:lnTo>
                  <a:pt x="980" y="380928"/>
                </a:lnTo>
                <a:lnTo>
                  <a:pt x="2612" y="397003"/>
                </a:lnTo>
                <a:lnTo>
                  <a:pt x="4694" y="412680"/>
                </a:lnTo>
                <a:lnTo>
                  <a:pt x="6082" y="428093"/>
                </a:lnTo>
                <a:lnTo>
                  <a:pt x="7007" y="443329"/>
                </a:lnTo>
                <a:lnTo>
                  <a:pt x="8035" y="472495"/>
                </a:lnTo>
                <a:lnTo>
                  <a:pt x="8695" y="520911"/>
                </a:lnTo>
                <a:lnTo>
                  <a:pt x="8856" y="593748"/>
                </a:lnTo>
                <a:lnTo>
                  <a:pt x="8857" y="573747"/>
                </a:lnTo>
                <a:lnTo>
                  <a:pt x="6207" y="558240"/>
                </a:lnTo>
                <a:lnTo>
                  <a:pt x="4109" y="549937"/>
                </a:lnTo>
                <a:lnTo>
                  <a:pt x="3704" y="540434"/>
                </a:lnTo>
                <a:lnTo>
                  <a:pt x="4428" y="530129"/>
                </a:lnTo>
                <a:lnTo>
                  <a:pt x="5904" y="519290"/>
                </a:lnTo>
                <a:lnTo>
                  <a:pt x="5895" y="506112"/>
                </a:lnTo>
                <a:lnTo>
                  <a:pt x="4895" y="491373"/>
                </a:lnTo>
                <a:lnTo>
                  <a:pt x="3235" y="475594"/>
                </a:lnTo>
                <a:lnTo>
                  <a:pt x="2127" y="460113"/>
                </a:lnTo>
                <a:lnTo>
                  <a:pt x="1389" y="444832"/>
                </a:lnTo>
                <a:lnTo>
                  <a:pt x="569" y="413632"/>
                </a:lnTo>
                <a:lnTo>
                  <a:pt x="0" y="327474"/>
                </a:lnTo>
                <a:lnTo>
                  <a:pt x="965" y="309773"/>
                </a:lnTo>
                <a:lnTo>
                  <a:pt x="2602" y="292019"/>
                </a:lnTo>
                <a:lnTo>
                  <a:pt x="4687" y="274230"/>
                </a:lnTo>
                <a:lnTo>
                  <a:pt x="9654" y="238590"/>
                </a:lnTo>
                <a:lnTo>
                  <a:pt x="12370" y="220751"/>
                </a:lnTo>
                <a:lnTo>
                  <a:pt x="14180" y="204890"/>
                </a:lnTo>
                <a:lnTo>
                  <a:pt x="15388" y="190348"/>
                </a:lnTo>
                <a:lnTo>
                  <a:pt x="16192" y="176684"/>
                </a:lnTo>
                <a:lnTo>
                  <a:pt x="17722" y="162614"/>
                </a:lnTo>
                <a:lnTo>
                  <a:pt x="19736" y="148272"/>
                </a:lnTo>
                <a:lnTo>
                  <a:pt x="22073" y="133751"/>
                </a:lnTo>
                <a:lnTo>
                  <a:pt x="25618" y="121093"/>
                </a:lnTo>
                <a:lnTo>
                  <a:pt x="29969" y="109678"/>
                </a:lnTo>
                <a:lnTo>
                  <a:pt x="34858" y="99091"/>
                </a:lnTo>
                <a:lnTo>
                  <a:pt x="39110" y="89057"/>
                </a:lnTo>
                <a:lnTo>
                  <a:pt x="42939" y="79391"/>
                </a:lnTo>
                <a:lnTo>
                  <a:pt x="46486" y="69971"/>
                </a:lnTo>
                <a:lnTo>
                  <a:pt x="50837" y="60714"/>
                </a:lnTo>
                <a:lnTo>
                  <a:pt x="55726" y="51566"/>
                </a:lnTo>
                <a:lnTo>
                  <a:pt x="60973" y="42490"/>
                </a:lnTo>
                <a:lnTo>
                  <a:pt x="69453" y="27115"/>
                </a:lnTo>
                <a:lnTo>
                  <a:pt x="73106" y="20237"/>
                </a:lnTo>
                <a:lnTo>
                  <a:pt x="79814" y="9949"/>
                </a:lnTo>
                <a:lnTo>
                  <a:pt x="82995" y="5816"/>
                </a:lnTo>
                <a:lnTo>
                  <a:pt x="87103" y="3061"/>
                </a:lnTo>
                <a:lnTo>
                  <a:pt x="91829" y="1225"/>
                </a:lnTo>
                <a:lnTo>
                  <a:pt x="96967" y="0"/>
                </a:lnTo>
                <a:lnTo>
                  <a:pt x="101386" y="176"/>
                </a:lnTo>
                <a:lnTo>
                  <a:pt x="105327" y="1285"/>
                </a:lnTo>
                <a:lnTo>
                  <a:pt x="108947" y="3017"/>
                </a:lnTo>
                <a:lnTo>
                  <a:pt x="112355" y="6156"/>
                </a:lnTo>
                <a:lnTo>
                  <a:pt x="118791" y="14936"/>
                </a:lnTo>
                <a:lnTo>
                  <a:pt x="124964" y="25452"/>
                </a:lnTo>
                <a:lnTo>
                  <a:pt x="131020" y="38725"/>
                </a:lnTo>
                <a:lnTo>
                  <a:pt x="137025" y="57853"/>
                </a:lnTo>
                <a:lnTo>
                  <a:pt x="143006" y="79584"/>
                </a:lnTo>
                <a:lnTo>
                  <a:pt x="145992" y="90935"/>
                </a:lnTo>
                <a:lnTo>
                  <a:pt x="147983" y="103463"/>
                </a:lnTo>
                <a:lnTo>
                  <a:pt x="149310" y="116776"/>
                </a:lnTo>
                <a:lnTo>
                  <a:pt x="150195" y="130613"/>
                </a:lnTo>
                <a:lnTo>
                  <a:pt x="151779" y="145790"/>
                </a:lnTo>
                <a:lnTo>
                  <a:pt x="156189" y="178529"/>
                </a:lnTo>
                <a:lnTo>
                  <a:pt x="164259" y="230429"/>
                </a:lnTo>
                <a:lnTo>
                  <a:pt x="166124" y="248053"/>
                </a:lnTo>
                <a:lnTo>
                  <a:pt x="167367" y="265756"/>
                </a:lnTo>
                <a:lnTo>
                  <a:pt x="168196" y="283510"/>
                </a:lnTo>
                <a:lnTo>
                  <a:pt x="169742" y="301300"/>
                </a:lnTo>
                <a:lnTo>
                  <a:pt x="171767" y="319113"/>
                </a:lnTo>
                <a:lnTo>
                  <a:pt x="174110" y="336941"/>
                </a:lnTo>
                <a:lnTo>
                  <a:pt x="175673" y="354780"/>
                </a:lnTo>
                <a:lnTo>
                  <a:pt x="176714" y="372626"/>
                </a:lnTo>
                <a:lnTo>
                  <a:pt x="177872" y="407337"/>
                </a:lnTo>
                <a:lnTo>
                  <a:pt x="178386" y="439301"/>
                </a:lnTo>
                <a:lnTo>
                  <a:pt x="179517" y="453777"/>
                </a:lnTo>
                <a:lnTo>
                  <a:pt x="181265" y="467397"/>
                </a:lnTo>
                <a:lnTo>
                  <a:pt x="183424" y="480446"/>
                </a:lnTo>
                <a:lnTo>
                  <a:pt x="185857" y="493114"/>
                </a:lnTo>
                <a:lnTo>
                  <a:pt x="191211" y="517772"/>
                </a:lnTo>
                <a:lnTo>
                  <a:pt x="194030" y="528912"/>
                </a:lnTo>
                <a:lnTo>
                  <a:pt x="196903" y="539315"/>
                </a:lnTo>
                <a:lnTo>
                  <a:pt x="202745" y="557820"/>
                </a:lnTo>
                <a:lnTo>
                  <a:pt x="208654" y="572658"/>
                </a:lnTo>
                <a:lnTo>
                  <a:pt x="211943" y="585868"/>
                </a:lnTo>
                <a:lnTo>
                  <a:pt x="212820" y="592169"/>
                </a:lnTo>
                <a:lnTo>
                  <a:pt x="214399" y="596369"/>
                </a:lnTo>
                <a:lnTo>
                  <a:pt x="216445" y="599169"/>
                </a:lnTo>
                <a:lnTo>
                  <a:pt x="218803" y="601036"/>
                </a:lnTo>
                <a:lnTo>
                  <a:pt x="220375" y="603273"/>
                </a:lnTo>
                <a:lnTo>
                  <a:pt x="223519" y="6137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98"/>
          <p:cNvSpPr/>
          <p:nvPr/>
        </p:nvSpPr>
        <p:spPr>
          <a:xfrm>
            <a:off x="1083759" y="1919882"/>
            <a:ext cx="196773" cy="35720"/>
          </a:xfrm>
          <a:custGeom>
            <a:avLst/>
            <a:gdLst/>
            <a:ahLst/>
            <a:cxnLst/>
            <a:rect l="0" t="0" r="0" b="0"/>
            <a:pathLst>
              <a:path w="196773" h="35720">
                <a:moveTo>
                  <a:pt x="0" y="35719"/>
                </a:moveTo>
                <a:lnTo>
                  <a:pt x="4748" y="35719"/>
                </a:lnTo>
                <a:lnTo>
                  <a:pt x="7140" y="34727"/>
                </a:lnTo>
                <a:lnTo>
                  <a:pt x="9729" y="33073"/>
                </a:lnTo>
                <a:lnTo>
                  <a:pt x="12449" y="30979"/>
                </a:lnTo>
                <a:lnTo>
                  <a:pt x="15256" y="29582"/>
                </a:lnTo>
                <a:lnTo>
                  <a:pt x="18121" y="28651"/>
                </a:lnTo>
                <a:lnTo>
                  <a:pt x="21025" y="28031"/>
                </a:lnTo>
                <a:lnTo>
                  <a:pt x="25942" y="27617"/>
                </a:lnTo>
                <a:lnTo>
                  <a:pt x="32202" y="27341"/>
                </a:lnTo>
                <a:lnTo>
                  <a:pt x="39356" y="27157"/>
                </a:lnTo>
                <a:lnTo>
                  <a:pt x="48101" y="26043"/>
                </a:lnTo>
                <a:lnTo>
                  <a:pt x="57906" y="24307"/>
                </a:lnTo>
                <a:lnTo>
                  <a:pt x="68418" y="22158"/>
                </a:lnTo>
                <a:lnTo>
                  <a:pt x="78407" y="19733"/>
                </a:lnTo>
                <a:lnTo>
                  <a:pt x="88048" y="17124"/>
                </a:lnTo>
                <a:lnTo>
                  <a:pt x="97457" y="14393"/>
                </a:lnTo>
                <a:lnTo>
                  <a:pt x="107705" y="12572"/>
                </a:lnTo>
                <a:lnTo>
                  <a:pt x="118512" y="11358"/>
                </a:lnTo>
                <a:lnTo>
                  <a:pt x="129692" y="10549"/>
                </a:lnTo>
                <a:lnTo>
                  <a:pt x="140126" y="9017"/>
                </a:lnTo>
                <a:lnTo>
                  <a:pt x="150064" y="7004"/>
                </a:lnTo>
                <a:lnTo>
                  <a:pt x="159671" y="4669"/>
                </a:lnTo>
                <a:lnTo>
                  <a:pt x="168063" y="3113"/>
                </a:lnTo>
                <a:lnTo>
                  <a:pt x="175645" y="2075"/>
                </a:lnTo>
                <a:lnTo>
                  <a:pt x="19677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99"/>
          <p:cNvSpPr/>
          <p:nvPr/>
        </p:nvSpPr>
        <p:spPr>
          <a:xfrm>
            <a:off x="1423780" y="1822348"/>
            <a:ext cx="339740" cy="336549"/>
          </a:xfrm>
          <a:custGeom>
            <a:avLst/>
            <a:gdLst/>
            <a:ahLst/>
            <a:cxnLst/>
            <a:rect l="0" t="0" r="0" b="0"/>
            <a:pathLst>
              <a:path w="339740" h="336549">
                <a:moveTo>
                  <a:pt x="17747" y="35027"/>
                </a:moveTo>
                <a:lnTo>
                  <a:pt x="17747" y="39767"/>
                </a:lnTo>
                <a:lnTo>
                  <a:pt x="15097" y="50032"/>
                </a:lnTo>
                <a:lnTo>
                  <a:pt x="12999" y="56936"/>
                </a:lnTo>
                <a:lnTo>
                  <a:pt x="10668" y="67254"/>
                </a:lnTo>
                <a:lnTo>
                  <a:pt x="10046" y="71394"/>
                </a:lnTo>
                <a:lnTo>
                  <a:pt x="9632" y="78123"/>
                </a:lnTo>
                <a:lnTo>
                  <a:pt x="9171" y="96183"/>
                </a:lnTo>
                <a:lnTo>
                  <a:pt x="8835" y="171111"/>
                </a:lnTo>
                <a:lnTo>
                  <a:pt x="9818" y="183297"/>
                </a:lnTo>
                <a:lnTo>
                  <a:pt x="11467" y="195389"/>
                </a:lnTo>
                <a:lnTo>
                  <a:pt x="13561" y="207419"/>
                </a:lnTo>
                <a:lnTo>
                  <a:pt x="14956" y="219408"/>
                </a:lnTo>
                <a:lnTo>
                  <a:pt x="15887" y="231369"/>
                </a:lnTo>
                <a:lnTo>
                  <a:pt x="16920" y="254251"/>
                </a:lnTo>
                <a:lnTo>
                  <a:pt x="17502" y="283868"/>
                </a:lnTo>
                <a:lnTo>
                  <a:pt x="17744" y="336548"/>
                </a:lnTo>
                <a:lnTo>
                  <a:pt x="17747" y="321283"/>
                </a:lnTo>
                <a:lnTo>
                  <a:pt x="16753" y="316153"/>
                </a:lnTo>
                <a:lnTo>
                  <a:pt x="15097" y="310749"/>
                </a:lnTo>
                <a:lnTo>
                  <a:pt x="12999" y="305162"/>
                </a:lnTo>
                <a:lnTo>
                  <a:pt x="10606" y="297468"/>
                </a:lnTo>
                <a:lnTo>
                  <a:pt x="5298" y="278337"/>
                </a:lnTo>
                <a:lnTo>
                  <a:pt x="3485" y="266686"/>
                </a:lnTo>
                <a:lnTo>
                  <a:pt x="2276" y="253959"/>
                </a:lnTo>
                <a:lnTo>
                  <a:pt x="1470" y="240513"/>
                </a:lnTo>
                <a:lnTo>
                  <a:pt x="575" y="212343"/>
                </a:lnTo>
                <a:lnTo>
                  <a:pt x="0" y="158577"/>
                </a:lnTo>
                <a:lnTo>
                  <a:pt x="947" y="146167"/>
                </a:lnTo>
                <a:lnTo>
                  <a:pt x="2572" y="133925"/>
                </a:lnTo>
                <a:lnTo>
                  <a:pt x="4649" y="121795"/>
                </a:lnTo>
                <a:lnTo>
                  <a:pt x="7027" y="109739"/>
                </a:lnTo>
                <a:lnTo>
                  <a:pt x="12320" y="85761"/>
                </a:lnTo>
                <a:lnTo>
                  <a:pt x="16117" y="74803"/>
                </a:lnTo>
                <a:lnTo>
                  <a:pt x="20636" y="64520"/>
                </a:lnTo>
                <a:lnTo>
                  <a:pt x="37421" y="31372"/>
                </a:lnTo>
                <a:lnTo>
                  <a:pt x="41795" y="25645"/>
                </a:lnTo>
                <a:lnTo>
                  <a:pt x="51955" y="16635"/>
                </a:lnTo>
                <a:lnTo>
                  <a:pt x="57447" y="12844"/>
                </a:lnTo>
                <a:lnTo>
                  <a:pt x="63096" y="9324"/>
                </a:lnTo>
                <a:lnTo>
                  <a:pt x="68850" y="5985"/>
                </a:lnTo>
                <a:lnTo>
                  <a:pt x="75667" y="3760"/>
                </a:lnTo>
                <a:lnTo>
                  <a:pt x="83192" y="2276"/>
                </a:lnTo>
                <a:lnTo>
                  <a:pt x="91192" y="1286"/>
                </a:lnTo>
                <a:lnTo>
                  <a:pt x="97518" y="1619"/>
                </a:lnTo>
                <a:lnTo>
                  <a:pt x="102729" y="2833"/>
                </a:lnTo>
                <a:lnTo>
                  <a:pt x="107197" y="4634"/>
                </a:lnTo>
                <a:lnTo>
                  <a:pt x="111170" y="7820"/>
                </a:lnTo>
                <a:lnTo>
                  <a:pt x="118234" y="16651"/>
                </a:lnTo>
                <a:lnTo>
                  <a:pt x="122503" y="21784"/>
                </a:lnTo>
                <a:lnTo>
                  <a:pt x="127336" y="27190"/>
                </a:lnTo>
                <a:lnTo>
                  <a:pt x="132546" y="32779"/>
                </a:lnTo>
                <a:lnTo>
                  <a:pt x="137013" y="39481"/>
                </a:lnTo>
                <a:lnTo>
                  <a:pt x="140985" y="46926"/>
                </a:lnTo>
                <a:lnTo>
                  <a:pt x="144627" y="54866"/>
                </a:lnTo>
                <a:lnTo>
                  <a:pt x="149042" y="63136"/>
                </a:lnTo>
                <a:lnTo>
                  <a:pt x="153973" y="71625"/>
                </a:lnTo>
                <a:lnTo>
                  <a:pt x="159249" y="80262"/>
                </a:lnTo>
                <a:lnTo>
                  <a:pt x="162766" y="89988"/>
                </a:lnTo>
                <a:lnTo>
                  <a:pt x="165110" y="100441"/>
                </a:lnTo>
                <a:lnTo>
                  <a:pt x="166672" y="111378"/>
                </a:lnTo>
                <a:lnTo>
                  <a:pt x="168709" y="121646"/>
                </a:lnTo>
                <a:lnTo>
                  <a:pt x="171060" y="131468"/>
                </a:lnTo>
                <a:lnTo>
                  <a:pt x="173621" y="140993"/>
                </a:lnTo>
                <a:lnTo>
                  <a:pt x="175328" y="151312"/>
                </a:lnTo>
                <a:lnTo>
                  <a:pt x="176466" y="162159"/>
                </a:lnTo>
                <a:lnTo>
                  <a:pt x="177225" y="173360"/>
                </a:lnTo>
                <a:lnTo>
                  <a:pt x="177731" y="183803"/>
                </a:lnTo>
                <a:lnTo>
                  <a:pt x="178293" y="203345"/>
                </a:lnTo>
                <a:lnTo>
                  <a:pt x="178704" y="253410"/>
                </a:lnTo>
                <a:lnTo>
                  <a:pt x="177723" y="258998"/>
                </a:lnTo>
                <a:lnTo>
                  <a:pt x="173983" y="267853"/>
                </a:lnTo>
                <a:lnTo>
                  <a:pt x="170166" y="275402"/>
                </a:lnTo>
                <a:lnTo>
                  <a:pt x="169907" y="271173"/>
                </a:lnTo>
                <a:lnTo>
                  <a:pt x="170865" y="268855"/>
                </a:lnTo>
                <a:lnTo>
                  <a:pt x="176961" y="258870"/>
                </a:lnTo>
                <a:lnTo>
                  <a:pt x="179543" y="252717"/>
                </a:lnTo>
                <a:lnTo>
                  <a:pt x="182257" y="245637"/>
                </a:lnTo>
                <a:lnTo>
                  <a:pt x="184068" y="236950"/>
                </a:lnTo>
                <a:lnTo>
                  <a:pt x="185274" y="227189"/>
                </a:lnTo>
                <a:lnTo>
                  <a:pt x="186078" y="216713"/>
                </a:lnTo>
                <a:lnTo>
                  <a:pt x="187608" y="206752"/>
                </a:lnTo>
                <a:lnTo>
                  <a:pt x="189622" y="197135"/>
                </a:lnTo>
                <a:lnTo>
                  <a:pt x="199995" y="155573"/>
                </a:lnTo>
                <a:lnTo>
                  <a:pt x="201856" y="144164"/>
                </a:lnTo>
                <a:lnTo>
                  <a:pt x="203096" y="132590"/>
                </a:lnTo>
                <a:lnTo>
                  <a:pt x="203922" y="120905"/>
                </a:lnTo>
                <a:lnTo>
                  <a:pt x="206461" y="110138"/>
                </a:lnTo>
                <a:lnTo>
                  <a:pt x="210141" y="99984"/>
                </a:lnTo>
                <a:lnTo>
                  <a:pt x="214582" y="90238"/>
                </a:lnTo>
                <a:lnTo>
                  <a:pt x="217542" y="80763"/>
                </a:lnTo>
                <a:lnTo>
                  <a:pt x="219517" y="71471"/>
                </a:lnTo>
                <a:lnTo>
                  <a:pt x="220832" y="62299"/>
                </a:lnTo>
                <a:lnTo>
                  <a:pt x="222703" y="54201"/>
                </a:lnTo>
                <a:lnTo>
                  <a:pt x="224945" y="46817"/>
                </a:lnTo>
                <a:lnTo>
                  <a:pt x="227432" y="39911"/>
                </a:lnTo>
                <a:lnTo>
                  <a:pt x="231079" y="33321"/>
                </a:lnTo>
                <a:lnTo>
                  <a:pt x="235497" y="26944"/>
                </a:lnTo>
                <a:lnTo>
                  <a:pt x="240430" y="20709"/>
                </a:lnTo>
                <a:lnTo>
                  <a:pt x="248562" y="11135"/>
                </a:lnTo>
                <a:lnTo>
                  <a:pt x="252122" y="7192"/>
                </a:lnTo>
                <a:lnTo>
                  <a:pt x="256482" y="4564"/>
                </a:lnTo>
                <a:lnTo>
                  <a:pt x="266628" y="1644"/>
                </a:lnTo>
                <a:lnTo>
                  <a:pt x="275112" y="346"/>
                </a:lnTo>
                <a:lnTo>
                  <a:pt x="278766" y="0"/>
                </a:lnTo>
                <a:lnTo>
                  <a:pt x="282196" y="1754"/>
                </a:lnTo>
                <a:lnTo>
                  <a:pt x="288657" y="8994"/>
                </a:lnTo>
                <a:lnTo>
                  <a:pt x="294841" y="18826"/>
                </a:lnTo>
                <a:lnTo>
                  <a:pt x="297881" y="24226"/>
                </a:lnTo>
                <a:lnTo>
                  <a:pt x="303909" y="35518"/>
                </a:lnTo>
                <a:lnTo>
                  <a:pt x="306909" y="41308"/>
                </a:lnTo>
                <a:lnTo>
                  <a:pt x="308908" y="48144"/>
                </a:lnTo>
                <a:lnTo>
                  <a:pt x="310240" y="55677"/>
                </a:lnTo>
                <a:lnTo>
                  <a:pt x="311129" y="63677"/>
                </a:lnTo>
                <a:lnTo>
                  <a:pt x="312715" y="72978"/>
                </a:lnTo>
                <a:lnTo>
                  <a:pt x="314766" y="83148"/>
                </a:lnTo>
                <a:lnTo>
                  <a:pt x="317128" y="93896"/>
                </a:lnTo>
                <a:lnTo>
                  <a:pt x="317708" y="105031"/>
                </a:lnTo>
                <a:lnTo>
                  <a:pt x="317102" y="116423"/>
                </a:lnTo>
                <a:lnTo>
                  <a:pt x="315703" y="127986"/>
                </a:lnTo>
                <a:lnTo>
                  <a:pt x="314771" y="139664"/>
                </a:lnTo>
                <a:lnTo>
                  <a:pt x="314149" y="151417"/>
                </a:lnTo>
                <a:lnTo>
                  <a:pt x="313459" y="174068"/>
                </a:lnTo>
                <a:lnTo>
                  <a:pt x="313015" y="215509"/>
                </a:lnTo>
                <a:lnTo>
                  <a:pt x="312928" y="252137"/>
                </a:lnTo>
                <a:lnTo>
                  <a:pt x="313914" y="259142"/>
                </a:lnTo>
                <a:lnTo>
                  <a:pt x="315566" y="265796"/>
                </a:lnTo>
                <a:lnTo>
                  <a:pt x="317661" y="272217"/>
                </a:lnTo>
                <a:lnTo>
                  <a:pt x="319057" y="278481"/>
                </a:lnTo>
                <a:lnTo>
                  <a:pt x="319988" y="284642"/>
                </a:lnTo>
                <a:lnTo>
                  <a:pt x="320609" y="290734"/>
                </a:lnTo>
                <a:lnTo>
                  <a:pt x="323949" y="300148"/>
                </a:lnTo>
                <a:lnTo>
                  <a:pt x="326231" y="304048"/>
                </a:lnTo>
                <a:lnTo>
                  <a:pt x="328746" y="306647"/>
                </a:lnTo>
                <a:lnTo>
                  <a:pt x="331416" y="308381"/>
                </a:lnTo>
                <a:lnTo>
                  <a:pt x="339739" y="3118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100"/>
          <p:cNvSpPr/>
          <p:nvPr/>
        </p:nvSpPr>
        <p:spPr>
          <a:xfrm>
            <a:off x="1844549" y="1884164"/>
            <a:ext cx="115553" cy="222520"/>
          </a:xfrm>
          <a:custGeom>
            <a:avLst/>
            <a:gdLst/>
            <a:ahLst/>
            <a:cxnLst/>
            <a:rect l="0" t="0" r="0" b="0"/>
            <a:pathLst>
              <a:path w="115553" h="222520">
                <a:moveTo>
                  <a:pt x="71021" y="0"/>
                </a:moveTo>
                <a:lnTo>
                  <a:pt x="66273" y="0"/>
                </a:lnTo>
                <a:lnTo>
                  <a:pt x="63881" y="992"/>
                </a:lnTo>
                <a:lnTo>
                  <a:pt x="61292" y="2646"/>
                </a:lnTo>
                <a:lnTo>
                  <a:pt x="54745" y="7688"/>
                </a:lnTo>
                <a:lnTo>
                  <a:pt x="51200" y="11024"/>
                </a:lnTo>
                <a:lnTo>
                  <a:pt x="48862" y="13302"/>
                </a:lnTo>
                <a:lnTo>
                  <a:pt x="45317" y="17798"/>
                </a:lnTo>
                <a:lnTo>
                  <a:pt x="40966" y="23771"/>
                </a:lnTo>
                <a:lnTo>
                  <a:pt x="36078" y="30730"/>
                </a:lnTo>
                <a:lnTo>
                  <a:pt x="31824" y="37354"/>
                </a:lnTo>
                <a:lnTo>
                  <a:pt x="27995" y="43754"/>
                </a:lnTo>
                <a:lnTo>
                  <a:pt x="24449" y="50005"/>
                </a:lnTo>
                <a:lnTo>
                  <a:pt x="21091" y="57149"/>
                </a:lnTo>
                <a:lnTo>
                  <a:pt x="17859" y="64888"/>
                </a:lnTo>
                <a:lnTo>
                  <a:pt x="14709" y="73024"/>
                </a:lnTo>
                <a:lnTo>
                  <a:pt x="8561" y="90002"/>
                </a:lnTo>
                <a:lnTo>
                  <a:pt x="5530" y="98697"/>
                </a:lnTo>
                <a:lnTo>
                  <a:pt x="3509" y="107470"/>
                </a:lnTo>
                <a:lnTo>
                  <a:pt x="2162" y="116295"/>
                </a:lnTo>
                <a:lnTo>
                  <a:pt x="1264" y="125155"/>
                </a:lnTo>
                <a:lnTo>
                  <a:pt x="666" y="134038"/>
                </a:lnTo>
                <a:lnTo>
                  <a:pt x="266" y="142937"/>
                </a:lnTo>
                <a:lnTo>
                  <a:pt x="0" y="151846"/>
                </a:lnTo>
                <a:lnTo>
                  <a:pt x="817" y="160761"/>
                </a:lnTo>
                <a:lnTo>
                  <a:pt x="2354" y="169682"/>
                </a:lnTo>
                <a:lnTo>
                  <a:pt x="4374" y="178606"/>
                </a:lnTo>
                <a:lnTo>
                  <a:pt x="5720" y="186539"/>
                </a:lnTo>
                <a:lnTo>
                  <a:pt x="6617" y="193813"/>
                </a:lnTo>
                <a:lnTo>
                  <a:pt x="7216" y="200646"/>
                </a:lnTo>
                <a:lnTo>
                  <a:pt x="9602" y="206193"/>
                </a:lnTo>
                <a:lnTo>
                  <a:pt x="13181" y="210884"/>
                </a:lnTo>
                <a:lnTo>
                  <a:pt x="17554" y="215003"/>
                </a:lnTo>
                <a:lnTo>
                  <a:pt x="21463" y="217749"/>
                </a:lnTo>
                <a:lnTo>
                  <a:pt x="25063" y="219580"/>
                </a:lnTo>
                <a:lnTo>
                  <a:pt x="28457" y="220801"/>
                </a:lnTo>
                <a:lnTo>
                  <a:pt x="32707" y="221614"/>
                </a:lnTo>
                <a:lnTo>
                  <a:pt x="37528" y="222157"/>
                </a:lnTo>
                <a:lnTo>
                  <a:pt x="42730" y="222519"/>
                </a:lnTo>
                <a:lnTo>
                  <a:pt x="47191" y="221767"/>
                </a:lnTo>
                <a:lnTo>
                  <a:pt x="51159" y="220274"/>
                </a:lnTo>
                <a:lnTo>
                  <a:pt x="54799" y="218287"/>
                </a:lnTo>
                <a:lnTo>
                  <a:pt x="69417" y="210749"/>
                </a:lnTo>
                <a:lnTo>
                  <a:pt x="73927" y="206976"/>
                </a:lnTo>
                <a:lnTo>
                  <a:pt x="77927" y="202476"/>
                </a:lnTo>
                <a:lnTo>
                  <a:pt x="81588" y="197492"/>
                </a:lnTo>
                <a:lnTo>
                  <a:pt x="86016" y="192185"/>
                </a:lnTo>
                <a:lnTo>
                  <a:pt x="90956" y="186662"/>
                </a:lnTo>
                <a:lnTo>
                  <a:pt x="96236" y="180996"/>
                </a:lnTo>
                <a:lnTo>
                  <a:pt x="100751" y="174242"/>
                </a:lnTo>
                <a:lnTo>
                  <a:pt x="104754" y="166763"/>
                </a:lnTo>
                <a:lnTo>
                  <a:pt x="108417" y="158800"/>
                </a:lnTo>
                <a:lnTo>
                  <a:pt x="110859" y="150515"/>
                </a:lnTo>
                <a:lnTo>
                  <a:pt x="112487" y="142015"/>
                </a:lnTo>
                <a:lnTo>
                  <a:pt x="113572" y="133372"/>
                </a:lnTo>
                <a:lnTo>
                  <a:pt x="114295" y="124633"/>
                </a:lnTo>
                <a:lnTo>
                  <a:pt x="114778" y="115831"/>
                </a:lnTo>
                <a:lnTo>
                  <a:pt x="115313" y="99105"/>
                </a:lnTo>
                <a:lnTo>
                  <a:pt x="115552" y="85057"/>
                </a:lnTo>
                <a:lnTo>
                  <a:pt x="114621" y="78533"/>
                </a:lnTo>
                <a:lnTo>
                  <a:pt x="113008" y="72199"/>
                </a:lnTo>
                <a:lnTo>
                  <a:pt x="110938" y="65992"/>
                </a:lnTo>
                <a:lnTo>
                  <a:pt x="108564" y="59869"/>
                </a:lnTo>
                <a:lnTo>
                  <a:pt x="105988" y="53803"/>
                </a:lnTo>
                <a:lnTo>
                  <a:pt x="103277" y="47775"/>
                </a:lnTo>
                <a:lnTo>
                  <a:pt x="100475" y="42764"/>
                </a:lnTo>
                <a:lnTo>
                  <a:pt x="97614" y="38431"/>
                </a:lnTo>
                <a:lnTo>
                  <a:pt x="94713" y="34550"/>
                </a:lnTo>
                <a:lnTo>
                  <a:pt x="91785" y="31963"/>
                </a:lnTo>
                <a:lnTo>
                  <a:pt x="88839" y="30238"/>
                </a:lnTo>
                <a:lnTo>
                  <a:pt x="79966" y="267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101"/>
          <p:cNvSpPr/>
          <p:nvPr/>
        </p:nvSpPr>
        <p:spPr>
          <a:xfrm>
            <a:off x="2042109" y="1910953"/>
            <a:ext cx="123900" cy="230239"/>
          </a:xfrm>
          <a:custGeom>
            <a:avLst/>
            <a:gdLst/>
            <a:ahLst/>
            <a:cxnLst/>
            <a:rect l="0" t="0" r="0" b="0"/>
            <a:pathLst>
              <a:path w="123900" h="230239">
                <a:moveTo>
                  <a:pt x="7624" y="0"/>
                </a:moveTo>
                <a:lnTo>
                  <a:pt x="7624" y="50264"/>
                </a:lnTo>
                <a:lnTo>
                  <a:pt x="8618" y="57322"/>
                </a:lnTo>
                <a:lnTo>
                  <a:pt x="10275" y="65003"/>
                </a:lnTo>
                <a:lnTo>
                  <a:pt x="12372" y="73101"/>
                </a:lnTo>
                <a:lnTo>
                  <a:pt x="12777" y="82468"/>
                </a:lnTo>
                <a:lnTo>
                  <a:pt x="12053" y="92682"/>
                </a:lnTo>
                <a:lnTo>
                  <a:pt x="10577" y="103460"/>
                </a:lnTo>
                <a:lnTo>
                  <a:pt x="9592" y="113621"/>
                </a:lnTo>
                <a:lnTo>
                  <a:pt x="8936" y="123373"/>
                </a:lnTo>
                <a:lnTo>
                  <a:pt x="8499" y="132850"/>
                </a:lnTo>
                <a:lnTo>
                  <a:pt x="7214" y="142144"/>
                </a:lnTo>
                <a:lnTo>
                  <a:pt x="5362" y="151318"/>
                </a:lnTo>
                <a:lnTo>
                  <a:pt x="3135" y="160410"/>
                </a:lnTo>
                <a:lnTo>
                  <a:pt x="1650" y="168455"/>
                </a:lnTo>
                <a:lnTo>
                  <a:pt x="660" y="175803"/>
                </a:lnTo>
                <a:lnTo>
                  <a:pt x="0" y="182687"/>
                </a:lnTo>
                <a:lnTo>
                  <a:pt x="554" y="189260"/>
                </a:lnTo>
                <a:lnTo>
                  <a:pt x="1917" y="195626"/>
                </a:lnTo>
                <a:lnTo>
                  <a:pt x="3819" y="201855"/>
                </a:lnTo>
                <a:lnTo>
                  <a:pt x="5087" y="206999"/>
                </a:lnTo>
                <a:lnTo>
                  <a:pt x="5933" y="211421"/>
                </a:lnTo>
                <a:lnTo>
                  <a:pt x="6496" y="215361"/>
                </a:lnTo>
                <a:lnTo>
                  <a:pt x="7866" y="218980"/>
                </a:lnTo>
                <a:lnTo>
                  <a:pt x="9773" y="222385"/>
                </a:lnTo>
                <a:lnTo>
                  <a:pt x="12038" y="225647"/>
                </a:lnTo>
                <a:lnTo>
                  <a:pt x="14542" y="227822"/>
                </a:lnTo>
                <a:lnTo>
                  <a:pt x="17205" y="229272"/>
                </a:lnTo>
                <a:lnTo>
                  <a:pt x="19974" y="230238"/>
                </a:lnTo>
                <a:lnTo>
                  <a:pt x="22814" y="228898"/>
                </a:lnTo>
                <a:lnTo>
                  <a:pt x="25701" y="226021"/>
                </a:lnTo>
                <a:lnTo>
                  <a:pt x="28620" y="222118"/>
                </a:lnTo>
                <a:lnTo>
                  <a:pt x="32553" y="218524"/>
                </a:lnTo>
                <a:lnTo>
                  <a:pt x="37163" y="215136"/>
                </a:lnTo>
                <a:lnTo>
                  <a:pt x="42224" y="211885"/>
                </a:lnTo>
                <a:lnTo>
                  <a:pt x="47585" y="206740"/>
                </a:lnTo>
                <a:lnTo>
                  <a:pt x="53147" y="200335"/>
                </a:lnTo>
                <a:lnTo>
                  <a:pt x="58842" y="193088"/>
                </a:lnTo>
                <a:lnTo>
                  <a:pt x="63633" y="185280"/>
                </a:lnTo>
                <a:lnTo>
                  <a:pt x="67821" y="177098"/>
                </a:lnTo>
                <a:lnTo>
                  <a:pt x="71607" y="168667"/>
                </a:lnTo>
                <a:lnTo>
                  <a:pt x="76118" y="160069"/>
                </a:lnTo>
                <a:lnTo>
                  <a:pt x="81114" y="151361"/>
                </a:lnTo>
                <a:lnTo>
                  <a:pt x="86431" y="142579"/>
                </a:lnTo>
                <a:lnTo>
                  <a:pt x="90970" y="133748"/>
                </a:lnTo>
                <a:lnTo>
                  <a:pt x="94990" y="124884"/>
                </a:lnTo>
                <a:lnTo>
                  <a:pt x="98663" y="115998"/>
                </a:lnTo>
                <a:lnTo>
                  <a:pt x="102107" y="107098"/>
                </a:lnTo>
                <a:lnTo>
                  <a:pt x="108582" y="89271"/>
                </a:lnTo>
                <a:lnTo>
                  <a:pt x="117815" y="62500"/>
                </a:lnTo>
                <a:lnTo>
                  <a:pt x="119843" y="54565"/>
                </a:lnTo>
                <a:lnTo>
                  <a:pt x="121195" y="47291"/>
                </a:lnTo>
                <a:lnTo>
                  <a:pt x="122096" y="40457"/>
                </a:lnTo>
                <a:lnTo>
                  <a:pt x="122697" y="34909"/>
                </a:lnTo>
                <a:lnTo>
                  <a:pt x="123098" y="30218"/>
                </a:lnTo>
                <a:lnTo>
                  <a:pt x="123365" y="26098"/>
                </a:lnTo>
                <a:lnTo>
                  <a:pt x="123662" y="18875"/>
                </a:lnTo>
                <a:lnTo>
                  <a:pt x="123899" y="89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102"/>
          <p:cNvSpPr/>
          <p:nvPr/>
        </p:nvSpPr>
        <p:spPr>
          <a:xfrm>
            <a:off x="2228618" y="1902023"/>
            <a:ext cx="26833" cy="231601"/>
          </a:xfrm>
          <a:custGeom>
            <a:avLst/>
            <a:gdLst/>
            <a:ahLst/>
            <a:cxnLst/>
            <a:rect l="0" t="0" r="0" b="0"/>
            <a:pathLst>
              <a:path w="26833" h="231601">
                <a:moveTo>
                  <a:pt x="0" y="0"/>
                </a:moveTo>
                <a:lnTo>
                  <a:pt x="4748" y="0"/>
                </a:lnTo>
                <a:lnTo>
                  <a:pt x="6146" y="992"/>
                </a:lnTo>
                <a:lnTo>
                  <a:pt x="7079" y="2646"/>
                </a:lnTo>
                <a:lnTo>
                  <a:pt x="8575" y="7688"/>
                </a:lnTo>
                <a:lnTo>
                  <a:pt x="9692" y="10086"/>
                </a:lnTo>
                <a:lnTo>
                  <a:pt x="13583" y="18043"/>
                </a:lnTo>
                <a:lnTo>
                  <a:pt x="15018" y="22943"/>
                </a:lnTo>
                <a:lnTo>
                  <a:pt x="15974" y="28194"/>
                </a:lnTo>
                <a:lnTo>
                  <a:pt x="16613" y="33678"/>
                </a:lnTo>
                <a:lnTo>
                  <a:pt x="18031" y="40312"/>
                </a:lnTo>
                <a:lnTo>
                  <a:pt x="19971" y="47710"/>
                </a:lnTo>
                <a:lnTo>
                  <a:pt x="22258" y="55619"/>
                </a:lnTo>
                <a:lnTo>
                  <a:pt x="23783" y="63869"/>
                </a:lnTo>
                <a:lnTo>
                  <a:pt x="24799" y="72345"/>
                </a:lnTo>
                <a:lnTo>
                  <a:pt x="25477" y="80972"/>
                </a:lnTo>
                <a:lnTo>
                  <a:pt x="24935" y="89700"/>
                </a:lnTo>
                <a:lnTo>
                  <a:pt x="23579" y="98495"/>
                </a:lnTo>
                <a:lnTo>
                  <a:pt x="21683" y="107336"/>
                </a:lnTo>
                <a:lnTo>
                  <a:pt x="20418" y="116205"/>
                </a:lnTo>
                <a:lnTo>
                  <a:pt x="19575" y="125095"/>
                </a:lnTo>
                <a:lnTo>
                  <a:pt x="19013" y="133998"/>
                </a:lnTo>
                <a:lnTo>
                  <a:pt x="18388" y="151828"/>
                </a:lnTo>
                <a:lnTo>
                  <a:pt x="17953" y="189327"/>
                </a:lnTo>
                <a:lnTo>
                  <a:pt x="17888" y="231600"/>
                </a:lnTo>
                <a:lnTo>
                  <a:pt x="17888" y="173677"/>
                </a:lnTo>
                <a:lnTo>
                  <a:pt x="18882" y="167378"/>
                </a:lnTo>
                <a:lnTo>
                  <a:pt x="20538" y="161195"/>
                </a:lnTo>
                <a:lnTo>
                  <a:pt x="26832" y="1428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103"/>
          <p:cNvSpPr/>
          <p:nvPr/>
        </p:nvSpPr>
        <p:spPr>
          <a:xfrm>
            <a:off x="2291227" y="1893093"/>
            <a:ext cx="98387" cy="267892"/>
          </a:xfrm>
          <a:custGeom>
            <a:avLst/>
            <a:gdLst/>
            <a:ahLst/>
            <a:cxnLst/>
            <a:rect l="0" t="0" r="0" b="0"/>
            <a:pathLst>
              <a:path w="98387" h="267892">
                <a:moveTo>
                  <a:pt x="0" y="0"/>
                </a:moveTo>
                <a:lnTo>
                  <a:pt x="12449" y="0"/>
                </a:lnTo>
                <a:lnTo>
                  <a:pt x="14262" y="993"/>
                </a:lnTo>
                <a:lnTo>
                  <a:pt x="15471" y="2646"/>
                </a:lnTo>
                <a:lnTo>
                  <a:pt x="16277" y="4741"/>
                </a:lnTo>
                <a:lnTo>
                  <a:pt x="18801" y="6137"/>
                </a:lnTo>
                <a:lnTo>
                  <a:pt x="22472" y="7068"/>
                </a:lnTo>
                <a:lnTo>
                  <a:pt x="26907" y="7689"/>
                </a:lnTo>
                <a:lnTo>
                  <a:pt x="30858" y="10087"/>
                </a:lnTo>
                <a:lnTo>
                  <a:pt x="34485" y="13670"/>
                </a:lnTo>
                <a:lnTo>
                  <a:pt x="37896" y="18043"/>
                </a:lnTo>
                <a:lnTo>
                  <a:pt x="41165" y="21951"/>
                </a:lnTo>
                <a:lnTo>
                  <a:pt x="44338" y="25548"/>
                </a:lnTo>
                <a:lnTo>
                  <a:pt x="47447" y="28938"/>
                </a:lnTo>
                <a:lnTo>
                  <a:pt x="50514" y="34175"/>
                </a:lnTo>
                <a:lnTo>
                  <a:pt x="53551" y="40643"/>
                </a:lnTo>
                <a:lnTo>
                  <a:pt x="56570" y="47931"/>
                </a:lnTo>
                <a:lnTo>
                  <a:pt x="59577" y="55767"/>
                </a:lnTo>
                <a:lnTo>
                  <a:pt x="65568" y="72410"/>
                </a:lnTo>
                <a:lnTo>
                  <a:pt x="67563" y="81016"/>
                </a:lnTo>
                <a:lnTo>
                  <a:pt x="68893" y="89729"/>
                </a:lnTo>
                <a:lnTo>
                  <a:pt x="69780" y="98515"/>
                </a:lnTo>
                <a:lnTo>
                  <a:pt x="70371" y="107349"/>
                </a:lnTo>
                <a:lnTo>
                  <a:pt x="70766" y="116214"/>
                </a:lnTo>
                <a:lnTo>
                  <a:pt x="71320" y="140267"/>
                </a:lnTo>
                <a:lnTo>
                  <a:pt x="71550" y="219485"/>
                </a:lnTo>
                <a:lnTo>
                  <a:pt x="72545" y="225698"/>
                </a:lnTo>
                <a:lnTo>
                  <a:pt x="74202" y="231825"/>
                </a:lnTo>
                <a:lnTo>
                  <a:pt x="76300" y="237894"/>
                </a:lnTo>
                <a:lnTo>
                  <a:pt x="77700" y="242932"/>
                </a:lnTo>
                <a:lnTo>
                  <a:pt x="79254" y="251176"/>
                </a:lnTo>
                <a:lnTo>
                  <a:pt x="80662" y="254763"/>
                </a:lnTo>
                <a:lnTo>
                  <a:pt x="82595" y="258147"/>
                </a:lnTo>
                <a:lnTo>
                  <a:pt x="84877" y="261395"/>
                </a:lnTo>
                <a:lnTo>
                  <a:pt x="87393" y="263560"/>
                </a:lnTo>
                <a:lnTo>
                  <a:pt x="90063" y="265004"/>
                </a:lnTo>
                <a:lnTo>
                  <a:pt x="98386" y="2678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104"/>
          <p:cNvSpPr/>
          <p:nvPr/>
        </p:nvSpPr>
        <p:spPr>
          <a:xfrm>
            <a:off x="2515256" y="1589894"/>
            <a:ext cx="62187" cy="544302"/>
          </a:xfrm>
          <a:custGeom>
            <a:avLst/>
            <a:gdLst/>
            <a:ahLst/>
            <a:cxnLst/>
            <a:rect l="0" t="0" r="0" b="0"/>
            <a:pathLst>
              <a:path w="62187" h="544302">
                <a:moveTo>
                  <a:pt x="62186" y="26379"/>
                </a:moveTo>
                <a:lnTo>
                  <a:pt x="62186" y="0"/>
                </a:lnTo>
                <a:lnTo>
                  <a:pt x="62186" y="92969"/>
                </a:lnTo>
                <a:lnTo>
                  <a:pt x="61192" y="105499"/>
                </a:lnTo>
                <a:lnTo>
                  <a:pt x="59535" y="118813"/>
                </a:lnTo>
                <a:lnTo>
                  <a:pt x="57437" y="132650"/>
                </a:lnTo>
                <a:lnTo>
                  <a:pt x="56038" y="146836"/>
                </a:lnTo>
                <a:lnTo>
                  <a:pt x="55106" y="161254"/>
                </a:lnTo>
                <a:lnTo>
                  <a:pt x="54485" y="175827"/>
                </a:lnTo>
                <a:lnTo>
                  <a:pt x="53076" y="191495"/>
                </a:lnTo>
                <a:lnTo>
                  <a:pt x="51144" y="207894"/>
                </a:lnTo>
                <a:lnTo>
                  <a:pt x="48861" y="224780"/>
                </a:lnTo>
                <a:lnTo>
                  <a:pt x="43675" y="256770"/>
                </a:lnTo>
                <a:lnTo>
                  <a:pt x="40901" y="272247"/>
                </a:lnTo>
                <a:lnTo>
                  <a:pt x="37064" y="288517"/>
                </a:lnTo>
                <a:lnTo>
                  <a:pt x="32519" y="305318"/>
                </a:lnTo>
                <a:lnTo>
                  <a:pt x="27501" y="322471"/>
                </a:lnTo>
                <a:lnTo>
                  <a:pt x="23162" y="338867"/>
                </a:lnTo>
                <a:lnTo>
                  <a:pt x="15690" y="370315"/>
                </a:lnTo>
                <a:lnTo>
                  <a:pt x="13300" y="385646"/>
                </a:lnTo>
                <a:lnTo>
                  <a:pt x="11707" y="400828"/>
                </a:lnTo>
                <a:lnTo>
                  <a:pt x="10645" y="415910"/>
                </a:lnTo>
                <a:lnTo>
                  <a:pt x="8943" y="428941"/>
                </a:lnTo>
                <a:lnTo>
                  <a:pt x="6814" y="440606"/>
                </a:lnTo>
                <a:lnTo>
                  <a:pt x="4402" y="451358"/>
                </a:lnTo>
                <a:lnTo>
                  <a:pt x="2793" y="462495"/>
                </a:lnTo>
                <a:lnTo>
                  <a:pt x="1721" y="473889"/>
                </a:lnTo>
                <a:lnTo>
                  <a:pt x="529" y="495147"/>
                </a:lnTo>
                <a:lnTo>
                  <a:pt x="0" y="511210"/>
                </a:lnTo>
                <a:lnTo>
                  <a:pt x="853" y="518272"/>
                </a:lnTo>
                <a:lnTo>
                  <a:pt x="2415" y="524964"/>
                </a:lnTo>
                <a:lnTo>
                  <a:pt x="8520" y="5443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105"/>
          <p:cNvSpPr/>
          <p:nvPr/>
        </p:nvSpPr>
        <p:spPr>
          <a:xfrm>
            <a:off x="2425390" y="1843300"/>
            <a:ext cx="268327" cy="31935"/>
          </a:xfrm>
          <a:custGeom>
            <a:avLst/>
            <a:gdLst/>
            <a:ahLst/>
            <a:cxnLst/>
            <a:rect l="0" t="0" r="0" b="0"/>
            <a:pathLst>
              <a:path w="268327" h="31935">
                <a:moveTo>
                  <a:pt x="0" y="5145"/>
                </a:moveTo>
                <a:lnTo>
                  <a:pt x="25773" y="5145"/>
                </a:lnTo>
                <a:lnTo>
                  <a:pt x="31095" y="4153"/>
                </a:lnTo>
                <a:lnTo>
                  <a:pt x="36631" y="2499"/>
                </a:lnTo>
                <a:lnTo>
                  <a:pt x="42309" y="404"/>
                </a:lnTo>
                <a:lnTo>
                  <a:pt x="49076" y="0"/>
                </a:lnTo>
                <a:lnTo>
                  <a:pt x="56568" y="723"/>
                </a:lnTo>
                <a:lnTo>
                  <a:pt x="64545" y="2197"/>
                </a:lnTo>
                <a:lnTo>
                  <a:pt x="73838" y="3179"/>
                </a:lnTo>
                <a:lnTo>
                  <a:pt x="84008" y="3835"/>
                </a:lnTo>
                <a:lnTo>
                  <a:pt x="94763" y="4271"/>
                </a:lnTo>
                <a:lnTo>
                  <a:pt x="105909" y="5555"/>
                </a:lnTo>
                <a:lnTo>
                  <a:pt x="117315" y="7402"/>
                </a:lnTo>
                <a:lnTo>
                  <a:pt x="128894" y="9627"/>
                </a:lnTo>
                <a:lnTo>
                  <a:pt x="140588" y="11109"/>
                </a:lnTo>
                <a:lnTo>
                  <a:pt x="152359" y="12098"/>
                </a:lnTo>
                <a:lnTo>
                  <a:pt x="164182" y="12757"/>
                </a:lnTo>
                <a:lnTo>
                  <a:pt x="174052" y="14188"/>
                </a:lnTo>
                <a:lnTo>
                  <a:pt x="182619" y="16134"/>
                </a:lnTo>
                <a:lnTo>
                  <a:pt x="198432" y="20943"/>
                </a:lnTo>
                <a:lnTo>
                  <a:pt x="215399" y="26388"/>
                </a:lnTo>
                <a:lnTo>
                  <a:pt x="223103" y="28236"/>
                </a:lnTo>
                <a:lnTo>
                  <a:pt x="230227" y="29469"/>
                </a:lnTo>
                <a:lnTo>
                  <a:pt x="236964" y="30291"/>
                </a:lnTo>
                <a:lnTo>
                  <a:pt x="243443" y="30838"/>
                </a:lnTo>
                <a:lnTo>
                  <a:pt x="249749" y="31203"/>
                </a:lnTo>
                <a:lnTo>
                  <a:pt x="268326" y="319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106"/>
          <p:cNvSpPr/>
          <p:nvPr/>
        </p:nvSpPr>
        <p:spPr>
          <a:xfrm>
            <a:off x="2685340" y="1875234"/>
            <a:ext cx="140728" cy="267202"/>
          </a:xfrm>
          <a:custGeom>
            <a:avLst/>
            <a:gdLst/>
            <a:ahLst/>
            <a:cxnLst/>
            <a:rect l="0" t="0" r="0" b="0"/>
            <a:pathLst>
              <a:path w="140728" h="267202">
                <a:moveTo>
                  <a:pt x="106763" y="0"/>
                </a:moveTo>
                <a:lnTo>
                  <a:pt x="106763" y="4740"/>
                </a:lnTo>
                <a:lnTo>
                  <a:pt x="105769" y="6137"/>
                </a:lnTo>
                <a:lnTo>
                  <a:pt x="104112" y="7068"/>
                </a:lnTo>
                <a:lnTo>
                  <a:pt x="102014" y="7688"/>
                </a:lnTo>
                <a:lnTo>
                  <a:pt x="100616" y="9094"/>
                </a:lnTo>
                <a:lnTo>
                  <a:pt x="99683" y="11024"/>
                </a:lnTo>
                <a:lnTo>
                  <a:pt x="99061" y="13302"/>
                </a:lnTo>
                <a:lnTo>
                  <a:pt x="96659" y="15813"/>
                </a:lnTo>
                <a:lnTo>
                  <a:pt x="93071" y="18480"/>
                </a:lnTo>
                <a:lnTo>
                  <a:pt x="88690" y="21249"/>
                </a:lnTo>
                <a:lnTo>
                  <a:pt x="84777" y="25080"/>
                </a:lnTo>
                <a:lnTo>
                  <a:pt x="81173" y="29619"/>
                </a:lnTo>
                <a:lnTo>
                  <a:pt x="77777" y="34628"/>
                </a:lnTo>
                <a:lnTo>
                  <a:pt x="73526" y="39953"/>
                </a:lnTo>
                <a:lnTo>
                  <a:pt x="68704" y="45487"/>
                </a:lnTo>
                <a:lnTo>
                  <a:pt x="63502" y="51161"/>
                </a:lnTo>
                <a:lnTo>
                  <a:pt x="58046" y="57919"/>
                </a:lnTo>
                <a:lnTo>
                  <a:pt x="52421" y="65402"/>
                </a:lnTo>
                <a:lnTo>
                  <a:pt x="40871" y="81653"/>
                </a:lnTo>
                <a:lnTo>
                  <a:pt x="29112" y="98798"/>
                </a:lnTo>
                <a:lnTo>
                  <a:pt x="24188" y="107537"/>
                </a:lnTo>
                <a:lnTo>
                  <a:pt x="19911" y="116340"/>
                </a:lnTo>
                <a:lnTo>
                  <a:pt x="16066" y="125185"/>
                </a:lnTo>
                <a:lnTo>
                  <a:pt x="12510" y="135050"/>
                </a:lnTo>
                <a:lnTo>
                  <a:pt x="9144" y="145596"/>
                </a:lnTo>
                <a:lnTo>
                  <a:pt x="5907" y="156595"/>
                </a:lnTo>
                <a:lnTo>
                  <a:pt x="3749" y="165912"/>
                </a:lnTo>
                <a:lnTo>
                  <a:pt x="2310" y="174108"/>
                </a:lnTo>
                <a:lnTo>
                  <a:pt x="1351" y="181556"/>
                </a:lnTo>
                <a:lnTo>
                  <a:pt x="711" y="189498"/>
                </a:lnTo>
                <a:lnTo>
                  <a:pt x="285" y="197770"/>
                </a:lnTo>
                <a:lnTo>
                  <a:pt x="0" y="206261"/>
                </a:lnTo>
                <a:lnTo>
                  <a:pt x="805" y="213905"/>
                </a:lnTo>
                <a:lnTo>
                  <a:pt x="2335" y="220986"/>
                </a:lnTo>
                <a:lnTo>
                  <a:pt x="4349" y="227691"/>
                </a:lnTo>
                <a:lnTo>
                  <a:pt x="5691" y="234146"/>
                </a:lnTo>
                <a:lnTo>
                  <a:pt x="6586" y="240433"/>
                </a:lnTo>
                <a:lnTo>
                  <a:pt x="7183" y="246609"/>
                </a:lnTo>
                <a:lnTo>
                  <a:pt x="9568" y="251718"/>
                </a:lnTo>
                <a:lnTo>
                  <a:pt x="13147" y="256117"/>
                </a:lnTo>
                <a:lnTo>
                  <a:pt x="17519" y="260041"/>
                </a:lnTo>
                <a:lnTo>
                  <a:pt x="22422" y="262658"/>
                </a:lnTo>
                <a:lnTo>
                  <a:pt x="27678" y="264402"/>
                </a:lnTo>
                <a:lnTo>
                  <a:pt x="33170" y="265565"/>
                </a:lnTo>
                <a:lnTo>
                  <a:pt x="38819" y="266340"/>
                </a:lnTo>
                <a:lnTo>
                  <a:pt x="44572" y="266857"/>
                </a:lnTo>
                <a:lnTo>
                  <a:pt x="50395" y="267201"/>
                </a:lnTo>
                <a:lnTo>
                  <a:pt x="56265" y="266439"/>
                </a:lnTo>
                <a:lnTo>
                  <a:pt x="62165" y="264938"/>
                </a:lnTo>
                <a:lnTo>
                  <a:pt x="68087" y="262946"/>
                </a:lnTo>
                <a:lnTo>
                  <a:pt x="74022" y="259633"/>
                </a:lnTo>
                <a:lnTo>
                  <a:pt x="79967" y="255440"/>
                </a:lnTo>
                <a:lnTo>
                  <a:pt x="85917" y="250661"/>
                </a:lnTo>
                <a:lnTo>
                  <a:pt x="91872" y="245490"/>
                </a:lnTo>
                <a:lnTo>
                  <a:pt x="97830" y="240058"/>
                </a:lnTo>
                <a:lnTo>
                  <a:pt x="103788" y="234453"/>
                </a:lnTo>
                <a:lnTo>
                  <a:pt x="108755" y="228732"/>
                </a:lnTo>
                <a:lnTo>
                  <a:pt x="113060" y="222933"/>
                </a:lnTo>
                <a:lnTo>
                  <a:pt x="116924" y="217083"/>
                </a:lnTo>
                <a:lnTo>
                  <a:pt x="120493" y="210206"/>
                </a:lnTo>
                <a:lnTo>
                  <a:pt x="123867" y="202645"/>
                </a:lnTo>
                <a:lnTo>
                  <a:pt x="127110" y="194628"/>
                </a:lnTo>
                <a:lnTo>
                  <a:pt x="133362" y="177783"/>
                </a:lnTo>
                <a:lnTo>
                  <a:pt x="136422" y="169123"/>
                </a:lnTo>
                <a:lnTo>
                  <a:pt x="138461" y="160374"/>
                </a:lnTo>
                <a:lnTo>
                  <a:pt x="139820" y="151564"/>
                </a:lnTo>
                <a:lnTo>
                  <a:pt x="140727" y="142715"/>
                </a:lnTo>
                <a:lnTo>
                  <a:pt x="139344" y="133838"/>
                </a:lnTo>
                <a:lnTo>
                  <a:pt x="136433" y="124944"/>
                </a:lnTo>
                <a:lnTo>
                  <a:pt x="128894" y="108117"/>
                </a:lnTo>
                <a:lnTo>
                  <a:pt x="119062" y="87487"/>
                </a:lnTo>
                <a:lnTo>
                  <a:pt x="112892" y="74932"/>
                </a:lnTo>
                <a:lnTo>
                  <a:pt x="108861" y="69799"/>
                </a:lnTo>
                <a:lnTo>
                  <a:pt x="104187" y="65384"/>
                </a:lnTo>
                <a:lnTo>
                  <a:pt x="99083" y="61449"/>
                </a:lnTo>
                <a:lnTo>
                  <a:pt x="94686" y="57833"/>
                </a:lnTo>
                <a:lnTo>
                  <a:pt x="90761" y="54430"/>
                </a:lnTo>
                <a:lnTo>
                  <a:pt x="87151" y="51169"/>
                </a:lnTo>
                <a:lnTo>
                  <a:pt x="84744" y="48004"/>
                </a:lnTo>
                <a:lnTo>
                  <a:pt x="82069" y="41840"/>
                </a:lnTo>
                <a:lnTo>
                  <a:pt x="80363" y="39800"/>
                </a:lnTo>
                <a:lnTo>
                  <a:pt x="78231" y="38439"/>
                </a:lnTo>
                <a:lnTo>
                  <a:pt x="70986" y="357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107"/>
          <p:cNvSpPr/>
          <p:nvPr/>
        </p:nvSpPr>
        <p:spPr>
          <a:xfrm>
            <a:off x="2962042" y="1723429"/>
            <a:ext cx="98388" cy="446486"/>
          </a:xfrm>
          <a:custGeom>
            <a:avLst/>
            <a:gdLst/>
            <a:ahLst/>
            <a:cxnLst/>
            <a:rect l="0" t="0" r="0" b="0"/>
            <a:pathLst>
              <a:path w="98388" h="446486">
                <a:moveTo>
                  <a:pt x="98387" y="0"/>
                </a:moveTo>
                <a:lnTo>
                  <a:pt x="93638" y="0"/>
                </a:lnTo>
                <a:lnTo>
                  <a:pt x="90252" y="993"/>
                </a:lnTo>
                <a:lnTo>
                  <a:pt x="86007" y="2646"/>
                </a:lnTo>
                <a:lnTo>
                  <a:pt x="81189" y="4741"/>
                </a:lnTo>
                <a:lnTo>
                  <a:pt x="77977" y="7129"/>
                </a:lnTo>
                <a:lnTo>
                  <a:pt x="75837" y="9714"/>
                </a:lnTo>
                <a:lnTo>
                  <a:pt x="74409" y="12429"/>
                </a:lnTo>
                <a:lnTo>
                  <a:pt x="71470" y="15232"/>
                </a:lnTo>
                <a:lnTo>
                  <a:pt x="67522" y="18092"/>
                </a:lnTo>
                <a:lnTo>
                  <a:pt x="62903" y="20991"/>
                </a:lnTo>
                <a:lnTo>
                  <a:pt x="57836" y="25900"/>
                </a:lnTo>
                <a:lnTo>
                  <a:pt x="52471" y="32150"/>
                </a:lnTo>
                <a:lnTo>
                  <a:pt x="46906" y="39293"/>
                </a:lnTo>
                <a:lnTo>
                  <a:pt x="42203" y="48023"/>
                </a:lnTo>
                <a:lnTo>
                  <a:pt x="38073" y="57813"/>
                </a:lnTo>
                <a:lnTo>
                  <a:pt x="24305" y="97299"/>
                </a:lnTo>
                <a:lnTo>
                  <a:pt x="22166" y="108522"/>
                </a:lnTo>
                <a:lnTo>
                  <a:pt x="20740" y="120966"/>
                </a:lnTo>
                <a:lnTo>
                  <a:pt x="19790" y="134222"/>
                </a:lnTo>
                <a:lnTo>
                  <a:pt x="18163" y="147028"/>
                </a:lnTo>
                <a:lnTo>
                  <a:pt x="16084" y="159535"/>
                </a:lnTo>
                <a:lnTo>
                  <a:pt x="13704" y="171841"/>
                </a:lnTo>
                <a:lnTo>
                  <a:pt x="13111" y="184014"/>
                </a:lnTo>
                <a:lnTo>
                  <a:pt x="13710" y="196098"/>
                </a:lnTo>
                <a:lnTo>
                  <a:pt x="15103" y="208122"/>
                </a:lnTo>
                <a:lnTo>
                  <a:pt x="16032" y="221100"/>
                </a:lnTo>
                <a:lnTo>
                  <a:pt x="16651" y="234712"/>
                </a:lnTo>
                <a:lnTo>
                  <a:pt x="17338" y="262075"/>
                </a:lnTo>
                <a:lnTo>
                  <a:pt x="17816" y="324071"/>
                </a:lnTo>
                <a:lnTo>
                  <a:pt x="16846" y="335110"/>
                </a:lnTo>
                <a:lnTo>
                  <a:pt x="15207" y="345446"/>
                </a:lnTo>
                <a:lnTo>
                  <a:pt x="13119" y="355313"/>
                </a:lnTo>
                <a:lnTo>
                  <a:pt x="11727" y="364867"/>
                </a:lnTo>
                <a:lnTo>
                  <a:pt x="10800" y="374214"/>
                </a:lnTo>
                <a:lnTo>
                  <a:pt x="10182" y="383421"/>
                </a:lnTo>
                <a:lnTo>
                  <a:pt x="9494" y="398943"/>
                </a:lnTo>
                <a:lnTo>
                  <a:pt x="9107" y="418838"/>
                </a:lnTo>
                <a:lnTo>
                  <a:pt x="9053" y="425077"/>
                </a:lnTo>
                <a:lnTo>
                  <a:pt x="8023" y="430229"/>
                </a:lnTo>
                <a:lnTo>
                  <a:pt x="6343" y="434655"/>
                </a:lnTo>
                <a:lnTo>
                  <a:pt x="0" y="4464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108"/>
          <p:cNvSpPr/>
          <p:nvPr/>
        </p:nvSpPr>
        <p:spPr>
          <a:xfrm>
            <a:off x="2890489" y="1982390"/>
            <a:ext cx="169941" cy="44650"/>
          </a:xfrm>
          <a:custGeom>
            <a:avLst/>
            <a:gdLst/>
            <a:ahLst/>
            <a:cxnLst/>
            <a:rect l="0" t="0" r="0" b="0"/>
            <a:pathLst>
              <a:path w="169941" h="44650">
                <a:moveTo>
                  <a:pt x="0" y="44649"/>
                </a:moveTo>
                <a:lnTo>
                  <a:pt x="7701" y="44649"/>
                </a:lnTo>
                <a:lnTo>
                  <a:pt x="10103" y="43656"/>
                </a:lnTo>
                <a:lnTo>
                  <a:pt x="13692" y="42003"/>
                </a:lnTo>
                <a:lnTo>
                  <a:pt x="18072" y="39908"/>
                </a:lnTo>
                <a:lnTo>
                  <a:pt x="22980" y="38512"/>
                </a:lnTo>
                <a:lnTo>
                  <a:pt x="28240" y="37581"/>
                </a:lnTo>
                <a:lnTo>
                  <a:pt x="33734" y="36960"/>
                </a:lnTo>
                <a:lnTo>
                  <a:pt x="40377" y="35554"/>
                </a:lnTo>
                <a:lnTo>
                  <a:pt x="47788" y="33625"/>
                </a:lnTo>
                <a:lnTo>
                  <a:pt x="55710" y="31346"/>
                </a:lnTo>
                <a:lnTo>
                  <a:pt x="72463" y="26169"/>
                </a:lnTo>
                <a:lnTo>
                  <a:pt x="81104" y="23399"/>
                </a:lnTo>
                <a:lnTo>
                  <a:pt x="90839" y="20560"/>
                </a:lnTo>
                <a:lnTo>
                  <a:pt x="112258" y="14760"/>
                </a:lnTo>
                <a:lnTo>
                  <a:pt x="121547" y="11825"/>
                </a:lnTo>
                <a:lnTo>
                  <a:pt x="129728" y="8875"/>
                </a:lnTo>
                <a:lnTo>
                  <a:pt x="137169" y="5917"/>
                </a:lnTo>
                <a:lnTo>
                  <a:pt x="144117" y="3945"/>
                </a:lnTo>
                <a:lnTo>
                  <a:pt x="150738" y="2630"/>
                </a:lnTo>
                <a:lnTo>
                  <a:pt x="1699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109"/>
          <p:cNvSpPr/>
          <p:nvPr/>
        </p:nvSpPr>
        <p:spPr>
          <a:xfrm>
            <a:off x="3248267" y="1698418"/>
            <a:ext cx="259373" cy="510774"/>
          </a:xfrm>
          <a:custGeom>
            <a:avLst/>
            <a:gdLst/>
            <a:ahLst/>
            <a:cxnLst/>
            <a:rect l="0" t="0" r="0" b="0"/>
            <a:pathLst>
              <a:path w="259373" h="510774">
                <a:moveTo>
                  <a:pt x="44711" y="78589"/>
                </a:moveTo>
                <a:lnTo>
                  <a:pt x="44711" y="95759"/>
                </a:lnTo>
                <a:lnTo>
                  <a:pt x="42060" y="106395"/>
                </a:lnTo>
                <a:lnTo>
                  <a:pt x="39963" y="112009"/>
                </a:lnTo>
                <a:lnTo>
                  <a:pt x="38564" y="119721"/>
                </a:lnTo>
                <a:lnTo>
                  <a:pt x="37632" y="128830"/>
                </a:lnTo>
                <a:lnTo>
                  <a:pt x="37010" y="138872"/>
                </a:lnTo>
                <a:lnTo>
                  <a:pt x="35602" y="148544"/>
                </a:lnTo>
                <a:lnTo>
                  <a:pt x="33669" y="157968"/>
                </a:lnTo>
                <a:lnTo>
                  <a:pt x="31387" y="167227"/>
                </a:lnTo>
                <a:lnTo>
                  <a:pt x="29865" y="178361"/>
                </a:lnTo>
                <a:lnTo>
                  <a:pt x="28851" y="190744"/>
                </a:lnTo>
                <a:lnTo>
                  <a:pt x="28175" y="203961"/>
                </a:lnTo>
                <a:lnTo>
                  <a:pt x="27424" y="229229"/>
                </a:lnTo>
                <a:lnTo>
                  <a:pt x="27223" y="241524"/>
                </a:lnTo>
                <a:lnTo>
                  <a:pt x="26096" y="254681"/>
                </a:lnTo>
                <a:lnTo>
                  <a:pt x="24350" y="268414"/>
                </a:lnTo>
                <a:lnTo>
                  <a:pt x="22193" y="282530"/>
                </a:lnTo>
                <a:lnTo>
                  <a:pt x="20754" y="296901"/>
                </a:lnTo>
                <a:lnTo>
                  <a:pt x="19796" y="311443"/>
                </a:lnTo>
                <a:lnTo>
                  <a:pt x="19157" y="326098"/>
                </a:lnTo>
                <a:lnTo>
                  <a:pt x="17737" y="339838"/>
                </a:lnTo>
                <a:lnTo>
                  <a:pt x="15796" y="352966"/>
                </a:lnTo>
                <a:lnTo>
                  <a:pt x="13509" y="365687"/>
                </a:lnTo>
                <a:lnTo>
                  <a:pt x="11984" y="378136"/>
                </a:lnTo>
                <a:lnTo>
                  <a:pt x="10967" y="390404"/>
                </a:lnTo>
                <a:lnTo>
                  <a:pt x="10289" y="402552"/>
                </a:lnTo>
                <a:lnTo>
                  <a:pt x="8844" y="414619"/>
                </a:lnTo>
                <a:lnTo>
                  <a:pt x="6886" y="426632"/>
                </a:lnTo>
                <a:lnTo>
                  <a:pt x="4588" y="438610"/>
                </a:lnTo>
                <a:lnTo>
                  <a:pt x="3055" y="448580"/>
                </a:lnTo>
                <a:lnTo>
                  <a:pt x="2033" y="457211"/>
                </a:lnTo>
                <a:lnTo>
                  <a:pt x="898" y="472092"/>
                </a:lnTo>
                <a:lnTo>
                  <a:pt x="394" y="485320"/>
                </a:lnTo>
                <a:lnTo>
                  <a:pt x="109" y="499184"/>
                </a:lnTo>
                <a:lnTo>
                  <a:pt x="13" y="510773"/>
                </a:lnTo>
                <a:lnTo>
                  <a:pt x="0" y="509457"/>
                </a:lnTo>
                <a:lnTo>
                  <a:pt x="2645" y="505566"/>
                </a:lnTo>
                <a:lnTo>
                  <a:pt x="4741" y="503139"/>
                </a:lnTo>
                <a:lnTo>
                  <a:pt x="7070" y="492505"/>
                </a:lnTo>
                <a:lnTo>
                  <a:pt x="9100" y="477856"/>
                </a:lnTo>
                <a:lnTo>
                  <a:pt x="11032" y="469783"/>
                </a:lnTo>
                <a:lnTo>
                  <a:pt x="13314" y="461424"/>
                </a:lnTo>
                <a:lnTo>
                  <a:pt x="14836" y="451883"/>
                </a:lnTo>
                <a:lnTo>
                  <a:pt x="15850" y="441553"/>
                </a:lnTo>
                <a:lnTo>
                  <a:pt x="16526" y="430698"/>
                </a:lnTo>
                <a:lnTo>
                  <a:pt x="17277" y="408054"/>
                </a:lnTo>
                <a:lnTo>
                  <a:pt x="17477" y="396459"/>
                </a:lnTo>
                <a:lnTo>
                  <a:pt x="18605" y="383768"/>
                </a:lnTo>
                <a:lnTo>
                  <a:pt x="20350" y="370347"/>
                </a:lnTo>
                <a:lnTo>
                  <a:pt x="22508" y="356438"/>
                </a:lnTo>
                <a:lnTo>
                  <a:pt x="23946" y="343197"/>
                </a:lnTo>
                <a:lnTo>
                  <a:pt x="24905" y="330400"/>
                </a:lnTo>
                <a:lnTo>
                  <a:pt x="25544" y="317901"/>
                </a:lnTo>
                <a:lnTo>
                  <a:pt x="24976" y="304607"/>
                </a:lnTo>
                <a:lnTo>
                  <a:pt x="23604" y="290783"/>
                </a:lnTo>
                <a:lnTo>
                  <a:pt x="21696" y="276607"/>
                </a:lnTo>
                <a:lnTo>
                  <a:pt x="20423" y="263187"/>
                </a:lnTo>
                <a:lnTo>
                  <a:pt x="19575" y="250271"/>
                </a:lnTo>
                <a:lnTo>
                  <a:pt x="19009" y="237693"/>
                </a:lnTo>
                <a:lnTo>
                  <a:pt x="18381" y="213132"/>
                </a:lnTo>
                <a:lnTo>
                  <a:pt x="17978" y="169768"/>
                </a:lnTo>
                <a:lnTo>
                  <a:pt x="18938" y="159219"/>
                </a:lnTo>
                <a:lnTo>
                  <a:pt x="20573" y="148217"/>
                </a:lnTo>
                <a:lnTo>
                  <a:pt x="22656" y="136914"/>
                </a:lnTo>
                <a:lnTo>
                  <a:pt x="25038" y="126402"/>
                </a:lnTo>
                <a:lnTo>
                  <a:pt x="27621" y="116418"/>
                </a:lnTo>
                <a:lnTo>
                  <a:pt x="30336" y="106785"/>
                </a:lnTo>
                <a:lnTo>
                  <a:pt x="32146" y="98378"/>
                </a:lnTo>
                <a:lnTo>
                  <a:pt x="34158" y="83747"/>
                </a:lnTo>
                <a:lnTo>
                  <a:pt x="37702" y="70629"/>
                </a:lnTo>
                <a:lnTo>
                  <a:pt x="42589" y="58184"/>
                </a:lnTo>
                <a:lnTo>
                  <a:pt x="48074" y="46039"/>
                </a:lnTo>
                <a:lnTo>
                  <a:pt x="51923" y="41014"/>
                </a:lnTo>
                <a:lnTo>
                  <a:pt x="56475" y="36672"/>
                </a:lnTo>
                <a:lnTo>
                  <a:pt x="61498" y="32785"/>
                </a:lnTo>
                <a:lnTo>
                  <a:pt x="65841" y="29201"/>
                </a:lnTo>
                <a:lnTo>
                  <a:pt x="73315" y="22574"/>
                </a:lnTo>
                <a:lnTo>
                  <a:pt x="79950" y="16321"/>
                </a:lnTo>
                <a:lnTo>
                  <a:pt x="87206" y="10235"/>
                </a:lnTo>
                <a:lnTo>
                  <a:pt x="91923" y="7223"/>
                </a:lnTo>
                <a:lnTo>
                  <a:pt x="97055" y="4223"/>
                </a:lnTo>
                <a:lnTo>
                  <a:pt x="102464" y="2222"/>
                </a:lnTo>
                <a:lnTo>
                  <a:pt x="108059" y="889"/>
                </a:lnTo>
                <a:lnTo>
                  <a:pt x="113776" y="0"/>
                </a:lnTo>
                <a:lnTo>
                  <a:pt x="121562" y="400"/>
                </a:lnTo>
                <a:lnTo>
                  <a:pt x="130729" y="1658"/>
                </a:lnTo>
                <a:lnTo>
                  <a:pt x="140814" y="3489"/>
                </a:lnTo>
                <a:lnTo>
                  <a:pt x="149526" y="4710"/>
                </a:lnTo>
                <a:lnTo>
                  <a:pt x="157321" y="5524"/>
                </a:lnTo>
                <a:lnTo>
                  <a:pt x="164506" y="6067"/>
                </a:lnTo>
                <a:lnTo>
                  <a:pt x="172277" y="7420"/>
                </a:lnTo>
                <a:lnTo>
                  <a:pt x="180439" y="9315"/>
                </a:lnTo>
                <a:lnTo>
                  <a:pt x="188861" y="11571"/>
                </a:lnTo>
                <a:lnTo>
                  <a:pt x="206171" y="16723"/>
                </a:lnTo>
                <a:lnTo>
                  <a:pt x="214960" y="19486"/>
                </a:lnTo>
                <a:lnTo>
                  <a:pt x="223802" y="23312"/>
                </a:lnTo>
                <a:lnTo>
                  <a:pt x="232677" y="27847"/>
                </a:lnTo>
                <a:lnTo>
                  <a:pt x="259372" y="428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110"/>
          <p:cNvSpPr/>
          <p:nvPr/>
        </p:nvSpPr>
        <p:spPr>
          <a:xfrm>
            <a:off x="3310866" y="1964531"/>
            <a:ext cx="152053" cy="17860"/>
          </a:xfrm>
          <a:custGeom>
            <a:avLst/>
            <a:gdLst/>
            <a:ahLst/>
            <a:cxnLst/>
            <a:rect l="0" t="0" r="0" b="0"/>
            <a:pathLst>
              <a:path w="152053" h="17860">
                <a:moveTo>
                  <a:pt x="0" y="17859"/>
                </a:moveTo>
                <a:lnTo>
                  <a:pt x="4749" y="17859"/>
                </a:lnTo>
                <a:lnTo>
                  <a:pt x="7141" y="16867"/>
                </a:lnTo>
                <a:lnTo>
                  <a:pt x="9730" y="15213"/>
                </a:lnTo>
                <a:lnTo>
                  <a:pt x="12450" y="13119"/>
                </a:lnTo>
                <a:lnTo>
                  <a:pt x="15256" y="11722"/>
                </a:lnTo>
                <a:lnTo>
                  <a:pt x="18121" y="10792"/>
                </a:lnTo>
                <a:lnTo>
                  <a:pt x="21025" y="10171"/>
                </a:lnTo>
                <a:lnTo>
                  <a:pt x="25943" y="9757"/>
                </a:lnTo>
                <a:lnTo>
                  <a:pt x="32202" y="9481"/>
                </a:lnTo>
                <a:lnTo>
                  <a:pt x="39357" y="9297"/>
                </a:lnTo>
                <a:lnTo>
                  <a:pt x="47108" y="8183"/>
                </a:lnTo>
                <a:lnTo>
                  <a:pt x="55256" y="6447"/>
                </a:lnTo>
                <a:lnTo>
                  <a:pt x="63671" y="4298"/>
                </a:lnTo>
                <a:lnTo>
                  <a:pt x="73255" y="2865"/>
                </a:lnTo>
                <a:lnTo>
                  <a:pt x="83620" y="1910"/>
                </a:lnTo>
                <a:lnTo>
                  <a:pt x="94505" y="1273"/>
                </a:lnTo>
                <a:lnTo>
                  <a:pt x="114550" y="566"/>
                </a:lnTo>
                <a:lnTo>
                  <a:pt x="15205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111"/>
          <p:cNvSpPr/>
          <p:nvPr/>
        </p:nvSpPr>
        <p:spPr>
          <a:xfrm>
            <a:off x="3257201" y="2169914"/>
            <a:ext cx="286216" cy="49452"/>
          </a:xfrm>
          <a:custGeom>
            <a:avLst/>
            <a:gdLst/>
            <a:ahLst/>
            <a:cxnLst/>
            <a:rect l="0" t="0" r="0" b="0"/>
            <a:pathLst>
              <a:path w="286216" h="49452">
                <a:moveTo>
                  <a:pt x="0" y="0"/>
                </a:moveTo>
                <a:lnTo>
                  <a:pt x="0" y="16250"/>
                </a:lnTo>
                <a:lnTo>
                  <a:pt x="994" y="17779"/>
                </a:lnTo>
                <a:lnTo>
                  <a:pt x="2651" y="19790"/>
                </a:lnTo>
                <a:lnTo>
                  <a:pt x="4749" y="22123"/>
                </a:lnTo>
                <a:lnTo>
                  <a:pt x="8134" y="24670"/>
                </a:lnTo>
                <a:lnTo>
                  <a:pt x="12380" y="27360"/>
                </a:lnTo>
                <a:lnTo>
                  <a:pt x="17197" y="30147"/>
                </a:lnTo>
                <a:lnTo>
                  <a:pt x="27851" y="35888"/>
                </a:lnTo>
                <a:lnTo>
                  <a:pt x="33474" y="38808"/>
                </a:lnTo>
                <a:lnTo>
                  <a:pt x="40205" y="40755"/>
                </a:lnTo>
                <a:lnTo>
                  <a:pt x="47673" y="42052"/>
                </a:lnTo>
                <a:lnTo>
                  <a:pt x="55633" y="42918"/>
                </a:lnTo>
                <a:lnTo>
                  <a:pt x="64915" y="44487"/>
                </a:lnTo>
                <a:lnTo>
                  <a:pt x="75078" y="46525"/>
                </a:lnTo>
                <a:lnTo>
                  <a:pt x="85829" y="48876"/>
                </a:lnTo>
                <a:lnTo>
                  <a:pt x="95978" y="49451"/>
                </a:lnTo>
                <a:lnTo>
                  <a:pt x="105725" y="48842"/>
                </a:lnTo>
                <a:lnTo>
                  <a:pt x="115205" y="47444"/>
                </a:lnTo>
                <a:lnTo>
                  <a:pt x="126493" y="46512"/>
                </a:lnTo>
                <a:lnTo>
                  <a:pt x="138988" y="45891"/>
                </a:lnTo>
                <a:lnTo>
                  <a:pt x="165128" y="45200"/>
                </a:lnTo>
                <a:lnTo>
                  <a:pt x="189996" y="44894"/>
                </a:lnTo>
                <a:lnTo>
                  <a:pt x="201199" y="43820"/>
                </a:lnTo>
                <a:lnTo>
                  <a:pt x="211650" y="42111"/>
                </a:lnTo>
                <a:lnTo>
                  <a:pt x="221598" y="39980"/>
                </a:lnTo>
                <a:lnTo>
                  <a:pt x="231211" y="37568"/>
                </a:lnTo>
                <a:lnTo>
                  <a:pt x="240602" y="34967"/>
                </a:lnTo>
                <a:lnTo>
                  <a:pt x="249843" y="32241"/>
                </a:lnTo>
                <a:lnTo>
                  <a:pt x="257992" y="30423"/>
                </a:lnTo>
                <a:lnTo>
                  <a:pt x="265412" y="29212"/>
                </a:lnTo>
                <a:lnTo>
                  <a:pt x="286215" y="267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112"/>
          <p:cNvSpPr/>
          <p:nvPr/>
        </p:nvSpPr>
        <p:spPr>
          <a:xfrm>
            <a:off x="3570249" y="2080617"/>
            <a:ext cx="26833" cy="155650"/>
          </a:xfrm>
          <a:custGeom>
            <a:avLst/>
            <a:gdLst/>
            <a:ahLst/>
            <a:cxnLst/>
            <a:rect l="0" t="0" r="0" b="0"/>
            <a:pathLst>
              <a:path w="26833" h="155650">
                <a:moveTo>
                  <a:pt x="0" y="0"/>
                </a:moveTo>
                <a:lnTo>
                  <a:pt x="0" y="25731"/>
                </a:lnTo>
                <a:lnTo>
                  <a:pt x="993" y="31044"/>
                </a:lnTo>
                <a:lnTo>
                  <a:pt x="2650" y="36571"/>
                </a:lnTo>
                <a:lnTo>
                  <a:pt x="4748" y="42240"/>
                </a:lnTo>
                <a:lnTo>
                  <a:pt x="6146" y="48004"/>
                </a:lnTo>
                <a:lnTo>
                  <a:pt x="7079" y="53831"/>
                </a:lnTo>
                <a:lnTo>
                  <a:pt x="7701" y="59699"/>
                </a:lnTo>
                <a:lnTo>
                  <a:pt x="8115" y="65596"/>
                </a:lnTo>
                <a:lnTo>
                  <a:pt x="8392" y="71512"/>
                </a:lnTo>
                <a:lnTo>
                  <a:pt x="8575" y="77440"/>
                </a:lnTo>
                <a:lnTo>
                  <a:pt x="7705" y="84369"/>
                </a:lnTo>
                <a:lnTo>
                  <a:pt x="6130" y="91964"/>
                </a:lnTo>
                <a:lnTo>
                  <a:pt x="4087" y="100005"/>
                </a:lnTo>
                <a:lnTo>
                  <a:pt x="2724" y="107350"/>
                </a:lnTo>
                <a:lnTo>
                  <a:pt x="1816" y="114230"/>
                </a:lnTo>
                <a:lnTo>
                  <a:pt x="1210" y="120802"/>
                </a:lnTo>
                <a:lnTo>
                  <a:pt x="807" y="126175"/>
                </a:lnTo>
                <a:lnTo>
                  <a:pt x="538" y="130749"/>
                </a:lnTo>
                <a:lnTo>
                  <a:pt x="239" y="138478"/>
                </a:lnTo>
                <a:lnTo>
                  <a:pt x="71" y="148407"/>
                </a:lnTo>
                <a:lnTo>
                  <a:pt x="21" y="155649"/>
                </a:lnTo>
                <a:lnTo>
                  <a:pt x="6" y="152392"/>
                </a:lnTo>
                <a:lnTo>
                  <a:pt x="2" y="147766"/>
                </a:lnTo>
                <a:lnTo>
                  <a:pt x="995" y="144151"/>
                </a:lnTo>
                <a:lnTo>
                  <a:pt x="2651" y="139757"/>
                </a:lnTo>
                <a:lnTo>
                  <a:pt x="4749" y="134843"/>
                </a:lnTo>
                <a:lnTo>
                  <a:pt x="6147" y="128591"/>
                </a:lnTo>
                <a:lnTo>
                  <a:pt x="7079" y="121446"/>
                </a:lnTo>
                <a:lnTo>
                  <a:pt x="7701" y="113706"/>
                </a:lnTo>
                <a:lnTo>
                  <a:pt x="9109" y="106562"/>
                </a:lnTo>
                <a:lnTo>
                  <a:pt x="11041" y="99814"/>
                </a:lnTo>
                <a:lnTo>
                  <a:pt x="13323" y="93332"/>
                </a:lnTo>
                <a:lnTo>
                  <a:pt x="15839" y="87026"/>
                </a:lnTo>
                <a:lnTo>
                  <a:pt x="18510" y="80837"/>
                </a:lnTo>
                <a:lnTo>
                  <a:pt x="26832" y="625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113"/>
          <p:cNvSpPr/>
          <p:nvPr/>
        </p:nvSpPr>
        <p:spPr>
          <a:xfrm>
            <a:off x="3632858" y="2018218"/>
            <a:ext cx="456109" cy="240566"/>
          </a:xfrm>
          <a:custGeom>
            <a:avLst/>
            <a:gdLst/>
            <a:ahLst/>
            <a:cxnLst/>
            <a:rect l="0" t="0" r="0" b="0"/>
            <a:pathLst>
              <a:path w="456109" h="240566">
                <a:moveTo>
                  <a:pt x="0" y="8821"/>
                </a:moveTo>
                <a:lnTo>
                  <a:pt x="8576" y="258"/>
                </a:lnTo>
                <a:lnTo>
                  <a:pt x="13583" y="0"/>
                </a:lnTo>
                <a:lnTo>
                  <a:pt x="16012" y="956"/>
                </a:lnTo>
                <a:lnTo>
                  <a:pt x="24179" y="7041"/>
                </a:lnTo>
                <a:lnTo>
                  <a:pt x="29959" y="12329"/>
                </a:lnTo>
                <a:lnTo>
                  <a:pt x="32892" y="16121"/>
                </a:lnTo>
                <a:lnTo>
                  <a:pt x="35841" y="20633"/>
                </a:lnTo>
                <a:lnTo>
                  <a:pt x="38801" y="25625"/>
                </a:lnTo>
                <a:lnTo>
                  <a:pt x="41769" y="30937"/>
                </a:lnTo>
                <a:lnTo>
                  <a:pt x="47715" y="42132"/>
                </a:lnTo>
                <a:lnTo>
                  <a:pt x="49699" y="47895"/>
                </a:lnTo>
                <a:lnTo>
                  <a:pt x="51021" y="53722"/>
                </a:lnTo>
                <a:lnTo>
                  <a:pt x="51902" y="59591"/>
                </a:lnTo>
                <a:lnTo>
                  <a:pt x="52490" y="66480"/>
                </a:lnTo>
                <a:lnTo>
                  <a:pt x="52882" y="74049"/>
                </a:lnTo>
                <a:lnTo>
                  <a:pt x="53317" y="90397"/>
                </a:lnTo>
                <a:lnTo>
                  <a:pt x="53620" y="129255"/>
                </a:lnTo>
                <a:lnTo>
                  <a:pt x="54628" y="135743"/>
                </a:lnTo>
                <a:lnTo>
                  <a:pt x="56295" y="142053"/>
                </a:lnTo>
                <a:lnTo>
                  <a:pt x="58400" y="148243"/>
                </a:lnTo>
                <a:lnTo>
                  <a:pt x="59803" y="154355"/>
                </a:lnTo>
                <a:lnTo>
                  <a:pt x="60739" y="160414"/>
                </a:lnTo>
                <a:lnTo>
                  <a:pt x="61362" y="166437"/>
                </a:lnTo>
                <a:lnTo>
                  <a:pt x="62772" y="172438"/>
                </a:lnTo>
                <a:lnTo>
                  <a:pt x="64705" y="178422"/>
                </a:lnTo>
                <a:lnTo>
                  <a:pt x="66987" y="184396"/>
                </a:lnTo>
                <a:lnTo>
                  <a:pt x="69504" y="189371"/>
                </a:lnTo>
                <a:lnTo>
                  <a:pt x="72175" y="193680"/>
                </a:lnTo>
                <a:lnTo>
                  <a:pt x="77792" y="201113"/>
                </a:lnTo>
                <a:lnTo>
                  <a:pt x="83602" y="207724"/>
                </a:lnTo>
                <a:lnTo>
                  <a:pt x="92147" y="213969"/>
                </a:lnTo>
                <a:lnTo>
                  <a:pt x="97208" y="217024"/>
                </a:lnTo>
                <a:lnTo>
                  <a:pt x="102569" y="218068"/>
                </a:lnTo>
                <a:lnTo>
                  <a:pt x="108131" y="217772"/>
                </a:lnTo>
                <a:lnTo>
                  <a:pt x="119612" y="214797"/>
                </a:lnTo>
                <a:lnTo>
                  <a:pt x="145828" y="204803"/>
                </a:lnTo>
                <a:lnTo>
                  <a:pt x="153865" y="201983"/>
                </a:lnTo>
                <a:lnTo>
                  <a:pt x="168096" y="196204"/>
                </a:lnTo>
                <a:lnTo>
                  <a:pt x="181046" y="189336"/>
                </a:lnTo>
                <a:lnTo>
                  <a:pt x="187282" y="184727"/>
                </a:lnTo>
                <a:lnTo>
                  <a:pt x="193427" y="179670"/>
                </a:lnTo>
                <a:lnTo>
                  <a:pt x="199511" y="174314"/>
                </a:lnTo>
                <a:lnTo>
                  <a:pt x="211572" y="163071"/>
                </a:lnTo>
                <a:lnTo>
                  <a:pt x="229536" y="145585"/>
                </a:lnTo>
                <a:lnTo>
                  <a:pt x="234515" y="138692"/>
                </a:lnTo>
                <a:lnTo>
                  <a:pt x="238829" y="131120"/>
                </a:lnTo>
                <a:lnTo>
                  <a:pt x="252892" y="102322"/>
                </a:lnTo>
                <a:lnTo>
                  <a:pt x="255055" y="95959"/>
                </a:lnTo>
                <a:lnTo>
                  <a:pt x="256498" y="89733"/>
                </a:lnTo>
                <a:lnTo>
                  <a:pt x="257459" y="83598"/>
                </a:lnTo>
                <a:lnTo>
                  <a:pt x="257106" y="77524"/>
                </a:lnTo>
                <a:lnTo>
                  <a:pt x="255877" y="71490"/>
                </a:lnTo>
                <a:lnTo>
                  <a:pt x="254064" y="65483"/>
                </a:lnTo>
                <a:lnTo>
                  <a:pt x="251861" y="60486"/>
                </a:lnTo>
                <a:lnTo>
                  <a:pt x="249399" y="56163"/>
                </a:lnTo>
                <a:lnTo>
                  <a:pt x="244013" y="48713"/>
                </a:lnTo>
                <a:lnTo>
                  <a:pt x="238307" y="42095"/>
                </a:lnTo>
                <a:lnTo>
                  <a:pt x="235394" y="39933"/>
                </a:lnTo>
                <a:lnTo>
                  <a:pt x="229507" y="37531"/>
                </a:lnTo>
                <a:lnTo>
                  <a:pt x="215857" y="36179"/>
                </a:lnTo>
                <a:lnTo>
                  <a:pt x="211483" y="36981"/>
                </a:lnTo>
                <a:lnTo>
                  <a:pt x="203973" y="40519"/>
                </a:lnTo>
                <a:lnTo>
                  <a:pt x="199585" y="43843"/>
                </a:lnTo>
                <a:lnTo>
                  <a:pt x="194673" y="48044"/>
                </a:lnTo>
                <a:lnTo>
                  <a:pt x="184907" y="57011"/>
                </a:lnTo>
                <a:lnTo>
                  <a:pt x="177254" y="64304"/>
                </a:lnTo>
                <a:lnTo>
                  <a:pt x="173823" y="69622"/>
                </a:lnTo>
                <a:lnTo>
                  <a:pt x="170541" y="76144"/>
                </a:lnTo>
                <a:lnTo>
                  <a:pt x="167359" y="83468"/>
                </a:lnTo>
                <a:lnTo>
                  <a:pt x="165238" y="90336"/>
                </a:lnTo>
                <a:lnTo>
                  <a:pt x="163824" y="96898"/>
                </a:lnTo>
                <a:lnTo>
                  <a:pt x="162881" y="103258"/>
                </a:lnTo>
                <a:lnTo>
                  <a:pt x="161258" y="110474"/>
                </a:lnTo>
                <a:lnTo>
                  <a:pt x="159183" y="118261"/>
                </a:lnTo>
                <a:lnTo>
                  <a:pt x="156806" y="126429"/>
                </a:lnTo>
                <a:lnTo>
                  <a:pt x="156215" y="133859"/>
                </a:lnTo>
                <a:lnTo>
                  <a:pt x="156814" y="140797"/>
                </a:lnTo>
                <a:lnTo>
                  <a:pt x="158208" y="147406"/>
                </a:lnTo>
                <a:lnTo>
                  <a:pt x="160131" y="153797"/>
                </a:lnTo>
                <a:lnTo>
                  <a:pt x="162407" y="160042"/>
                </a:lnTo>
                <a:lnTo>
                  <a:pt x="164918" y="166189"/>
                </a:lnTo>
                <a:lnTo>
                  <a:pt x="168579" y="171280"/>
                </a:lnTo>
                <a:lnTo>
                  <a:pt x="173008" y="175666"/>
                </a:lnTo>
                <a:lnTo>
                  <a:pt x="177948" y="179582"/>
                </a:lnTo>
                <a:lnTo>
                  <a:pt x="188738" y="186579"/>
                </a:lnTo>
                <a:lnTo>
                  <a:pt x="200158" y="192996"/>
                </a:lnTo>
                <a:lnTo>
                  <a:pt x="211859" y="199155"/>
                </a:lnTo>
                <a:lnTo>
                  <a:pt x="223684" y="202555"/>
                </a:lnTo>
                <a:lnTo>
                  <a:pt x="229621" y="203461"/>
                </a:lnTo>
                <a:lnTo>
                  <a:pt x="236560" y="203073"/>
                </a:lnTo>
                <a:lnTo>
                  <a:pt x="244167" y="201822"/>
                </a:lnTo>
                <a:lnTo>
                  <a:pt x="252220" y="199996"/>
                </a:lnTo>
                <a:lnTo>
                  <a:pt x="260570" y="197787"/>
                </a:lnTo>
                <a:lnTo>
                  <a:pt x="277798" y="192686"/>
                </a:lnTo>
                <a:lnTo>
                  <a:pt x="285572" y="189936"/>
                </a:lnTo>
                <a:lnTo>
                  <a:pt x="299511" y="184236"/>
                </a:lnTo>
                <a:lnTo>
                  <a:pt x="306010" y="180334"/>
                </a:lnTo>
                <a:lnTo>
                  <a:pt x="312331" y="175749"/>
                </a:lnTo>
                <a:lnTo>
                  <a:pt x="318532" y="170708"/>
                </a:lnTo>
                <a:lnTo>
                  <a:pt x="323660" y="165363"/>
                </a:lnTo>
                <a:lnTo>
                  <a:pt x="328073" y="159815"/>
                </a:lnTo>
                <a:lnTo>
                  <a:pt x="332009" y="154132"/>
                </a:lnTo>
                <a:lnTo>
                  <a:pt x="336620" y="148359"/>
                </a:lnTo>
                <a:lnTo>
                  <a:pt x="341681" y="142526"/>
                </a:lnTo>
                <a:lnTo>
                  <a:pt x="347044" y="136653"/>
                </a:lnTo>
                <a:lnTo>
                  <a:pt x="351613" y="129761"/>
                </a:lnTo>
                <a:lnTo>
                  <a:pt x="355652" y="122189"/>
                </a:lnTo>
                <a:lnTo>
                  <a:pt x="362790" y="106832"/>
                </a:lnTo>
                <a:lnTo>
                  <a:pt x="369275" y="93392"/>
                </a:lnTo>
                <a:lnTo>
                  <a:pt x="371403" y="86037"/>
                </a:lnTo>
                <a:lnTo>
                  <a:pt x="372821" y="78158"/>
                </a:lnTo>
                <a:lnTo>
                  <a:pt x="373766" y="69928"/>
                </a:lnTo>
                <a:lnTo>
                  <a:pt x="375390" y="63449"/>
                </a:lnTo>
                <a:lnTo>
                  <a:pt x="377466" y="58138"/>
                </a:lnTo>
                <a:lnTo>
                  <a:pt x="379845" y="53605"/>
                </a:lnTo>
                <a:lnTo>
                  <a:pt x="381430" y="48599"/>
                </a:lnTo>
                <a:lnTo>
                  <a:pt x="382487" y="43277"/>
                </a:lnTo>
                <a:lnTo>
                  <a:pt x="383191" y="37745"/>
                </a:lnTo>
                <a:lnTo>
                  <a:pt x="383661" y="33064"/>
                </a:lnTo>
                <a:lnTo>
                  <a:pt x="383975" y="28952"/>
                </a:lnTo>
                <a:lnTo>
                  <a:pt x="384184" y="25218"/>
                </a:lnTo>
                <a:lnTo>
                  <a:pt x="385316" y="22729"/>
                </a:lnTo>
                <a:lnTo>
                  <a:pt x="387065" y="21069"/>
                </a:lnTo>
                <a:lnTo>
                  <a:pt x="389225" y="19963"/>
                </a:lnTo>
                <a:lnTo>
                  <a:pt x="390665" y="18233"/>
                </a:lnTo>
                <a:lnTo>
                  <a:pt x="391625" y="16088"/>
                </a:lnTo>
                <a:lnTo>
                  <a:pt x="392265" y="13665"/>
                </a:lnTo>
                <a:lnTo>
                  <a:pt x="393686" y="12050"/>
                </a:lnTo>
                <a:lnTo>
                  <a:pt x="395626" y="10974"/>
                </a:lnTo>
                <a:lnTo>
                  <a:pt x="397913" y="10256"/>
                </a:lnTo>
                <a:lnTo>
                  <a:pt x="400433" y="10770"/>
                </a:lnTo>
                <a:lnTo>
                  <a:pt x="405881" y="13986"/>
                </a:lnTo>
                <a:lnTo>
                  <a:pt x="407732" y="16233"/>
                </a:lnTo>
                <a:lnTo>
                  <a:pt x="408966" y="18723"/>
                </a:lnTo>
                <a:lnTo>
                  <a:pt x="409788" y="21375"/>
                </a:lnTo>
                <a:lnTo>
                  <a:pt x="413352" y="26968"/>
                </a:lnTo>
                <a:lnTo>
                  <a:pt x="418249" y="33753"/>
                </a:lnTo>
                <a:lnTo>
                  <a:pt x="420946" y="38341"/>
                </a:lnTo>
                <a:lnTo>
                  <a:pt x="423738" y="43384"/>
                </a:lnTo>
                <a:lnTo>
                  <a:pt x="429490" y="54278"/>
                </a:lnTo>
                <a:lnTo>
                  <a:pt x="450201" y="95188"/>
                </a:lnTo>
                <a:lnTo>
                  <a:pt x="452186" y="102118"/>
                </a:lnTo>
                <a:lnTo>
                  <a:pt x="453508" y="109714"/>
                </a:lnTo>
                <a:lnTo>
                  <a:pt x="454390" y="117755"/>
                </a:lnTo>
                <a:lnTo>
                  <a:pt x="454978" y="125100"/>
                </a:lnTo>
                <a:lnTo>
                  <a:pt x="455370" y="131980"/>
                </a:lnTo>
                <a:lnTo>
                  <a:pt x="455806" y="144917"/>
                </a:lnTo>
                <a:lnTo>
                  <a:pt x="456085" y="169392"/>
                </a:lnTo>
                <a:lnTo>
                  <a:pt x="456108" y="175399"/>
                </a:lnTo>
                <a:lnTo>
                  <a:pt x="455130" y="181389"/>
                </a:lnTo>
                <a:lnTo>
                  <a:pt x="453484" y="187366"/>
                </a:lnTo>
                <a:lnTo>
                  <a:pt x="451392" y="193335"/>
                </a:lnTo>
                <a:lnTo>
                  <a:pt x="449998" y="199299"/>
                </a:lnTo>
                <a:lnTo>
                  <a:pt x="449069" y="205259"/>
                </a:lnTo>
                <a:lnTo>
                  <a:pt x="448449" y="211217"/>
                </a:lnTo>
                <a:lnTo>
                  <a:pt x="447042" y="216181"/>
                </a:lnTo>
                <a:lnTo>
                  <a:pt x="445111" y="220483"/>
                </a:lnTo>
                <a:lnTo>
                  <a:pt x="439618" y="229775"/>
                </a:lnTo>
                <a:lnTo>
                  <a:pt x="438867" y="233692"/>
                </a:lnTo>
                <a:lnTo>
                  <a:pt x="438301" y="240565"/>
                </a:lnTo>
                <a:lnTo>
                  <a:pt x="438266" y="2320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114"/>
          <p:cNvSpPr/>
          <p:nvPr/>
        </p:nvSpPr>
        <p:spPr>
          <a:xfrm>
            <a:off x="4108299" y="2035969"/>
            <a:ext cx="481590" cy="535085"/>
          </a:xfrm>
          <a:custGeom>
            <a:avLst/>
            <a:gdLst/>
            <a:ahLst/>
            <a:cxnLst/>
            <a:rect l="0" t="0" r="0" b="0"/>
            <a:pathLst>
              <a:path w="481590" h="535085">
                <a:moveTo>
                  <a:pt x="43323" y="8929"/>
                </a:moveTo>
                <a:lnTo>
                  <a:pt x="48071" y="8929"/>
                </a:lnTo>
                <a:lnTo>
                  <a:pt x="49469" y="7937"/>
                </a:lnTo>
                <a:lnTo>
                  <a:pt x="50402" y="6283"/>
                </a:lnTo>
                <a:lnTo>
                  <a:pt x="52235" y="108"/>
                </a:lnTo>
                <a:lnTo>
                  <a:pt x="60843" y="2"/>
                </a:lnTo>
                <a:lnTo>
                  <a:pt x="56354" y="0"/>
                </a:lnTo>
                <a:lnTo>
                  <a:pt x="54992" y="992"/>
                </a:lnTo>
                <a:lnTo>
                  <a:pt x="54083" y="2645"/>
                </a:lnTo>
                <a:lnTo>
                  <a:pt x="52626" y="7688"/>
                </a:lnTo>
                <a:lnTo>
                  <a:pt x="52267" y="23988"/>
                </a:lnTo>
                <a:lnTo>
                  <a:pt x="52267" y="26788"/>
                </a:lnTo>
                <a:lnTo>
                  <a:pt x="61202" y="26788"/>
                </a:lnTo>
                <a:lnTo>
                  <a:pt x="65957" y="22048"/>
                </a:lnTo>
                <a:lnTo>
                  <a:pt x="66362" y="20651"/>
                </a:lnTo>
                <a:lnTo>
                  <a:pt x="65640" y="19721"/>
                </a:lnTo>
                <a:lnTo>
                  <a:pt x="64163" y="19100"/>
                </a:lnTo>
                <a:lnTo>
                  <a:pt x="64173" y="18686"/>
                </a:lnTo>
                <a:lnTo>
                  <a:pt x="65174" y="18410"/>
                </a:lnTo>
                <a:lnTo>
                  <a:pt x="66835" y="18226"/>
                </a:lnTo>
                <a:lnTo>
                  <a:pt x="67941" y="17112"/>
                </a:lnTo>
                <a:lnTo>
                  <a:pt x="68680" y="15376"/>
                </a:lnTo>
                <a:lnTo>
                  <a:pt x="70130" y="9041"/>
                </a:lnTo>
                <a:lnTo>
                  <a:pt x="70149" y="4221"/>
                </a:lnTo>
                <a:lnTo>
                  <a:pt x="69157" y="2814"/>
                </a:lnTo>
                <a:lnTo>
                  <a:pt x="67502" y="1876"/>
                </a:lnTo>
                <a:lnTo>
                  <a:pt x="65405" y="1250"/>
                </a:lnTo>
                <a:lnTo>
                  <a:pt x="64007" y="1825"/>
                </a:lnTo>
                <a:lnTo>
                  <a:pt x="63075" y="3201"/>
                </a:lnTo>
                <a:lnTo>
                  <a:pt x="62454" y="5110"/>
                </a:lnTo>
                <a:lnTo>
                  <a:pt x="61046" y="6383"/>
                </a:lnTo>
                <a:lnTo>
                  <a:pt x="59114" y="7232"/>
                </a:lnTo>
                <a:lnTo>
                  <a:pt x="54316" y="8175"/>
                </a:lnTo>
                <a:lnTo>
                  <a:pt x="48871" y="8594"/>
                </a:lnTo>
                <a:lnTo>
                  <a:pt x="46028" y="9697"/>
                </a:lnTo>
                <a:lnTo>
                  <a:pt x="40219" y="13570"/>
                </a:lnTo>
                <a:lnTo>
                  <a:pt x="31361" y="21328"/>
                </a:lnTo>
                <a:lnTo>
                  <a:pt x="22443" y="34652"/>
                </a:lnTo>
                <a:lnTo>
                  <a:pt x="13505" y="46426"/>
                </a:lnTo>
                <a:lnTo>
                  <a:pt x="11520" y="50794"/>
                </a:lnTo>
                <a:lnTo>
                  <a:pt x="7730" y="65431"/>
                </a:lnTo>
                <a:lnTo>
                  <a:pt x="1748" y="77484"/>
                </a:lnTo>
                <a:lnTo>
                  <a:pt x="0" y="87685"/>
                </a:lnTo>
                <a:lnTo>
                  <a:pt x="528" y="91198"/>
                </a:lnTo>
                <a:lnTo>
                  <a:pt x="1874" y="93541"/>
                </a:lnTo>
                <a:lnTo>
                  <a:pt x="3765" y="95103"/>
                </a:lnTo>
                <a:lnTo>
                  <a:pt x="5025" y="97136"/>
                </a:lnTo>
                <a:lnTo>
                  <a:pt x="6426" y="102041"/>
                </a:lnTo>
                <a:lnTo>
                  <a:pt x="7793" y="103746"/>
                </a:lnTo>
                <a:lnTo>
                  <a:pt x="9698" y="104882"/>
                </a:lnTo>
                <a:lnTo>
                  <a:pt x="15148" y="106706"/>
                </a:lnTo>
                <a:lnTo>
                  <a:pt x="18544" y="104310"/>
                </a:lnTo>
                <a:lnTo>
                  <a:pt x="28822" y="94687"/>
                </a:lnTo>
                <a:lnTo>
                  <a:pt x="30674" y="91898"/>
                </a:lnTo>
                <a:lnTo>
                  <a:pt x="36298" y="77647"/>
                </a:lnTo>
                <a:lnTo>
                  <a:pt x="41195" y="68244"/>
                </a:lnTo>
                <a:lnTo>
                  <a:pt x="52436" y="54123"/>
                </a:lnTo>
                <a:lnTo>
                  <a:pt x="55361" y="50965"/>
                </a:lnTo>
                <a:lnTo>
                  <a:pt x="57311" y="46874"/>
                </a:lnTo>
                <a:lnTo>
                  <a:pt x="60056" y="32630"/>
                </a:lnTo>
                <a:lnTo>
                  <a:pt x="61198" y="18047"/>
                </a:lnTo>
                <a:lnTo>
                  <a:pt x="61210" y="35045"/>
                </a:lnTo>
                <a:lnTo>
                  <a:pt x="63861" y="45671"/>
                </a:lnTo>
                <a:lnTo>
                  <a:pt x="65959" y="51283"/>
                </a:lnTo>
                <a:lnTo>
                  <a:pt x="68291" y="65456"/>
                </a:lnTo>
                <a:lnTo>
                  <a:pt x="68912" y="73403"/>
                </a:lnTo>
                <a:lnTo>
                  <a:pt x="70321" y="82669"/>
                </a:lnTo>
                <a:lnTo>
                  <a:pt x="72253" y="92816"/>
                </a:lnTo>
                <a:lnTo>
                  <a:pt x="74535" y="103549"/>
                </a:lnTo>
                <a:lnTo>
                  <a:pt x="76057" y="114673"/>
                </a:lnTo>
                <a:lnTo>
                  <a:pt x="77071" y="126058"/>
                </a:lnTo>
                <a:lnTo>
                  <a:pt x="77748" y="137616"/>
                </a:lnTo>
                <a:lnTo>
                  <a:pt x="78498" y="163688"/>
                </a:lnTo>
                <a:lnTo>
                  <a:pt x="78699" y="177586"/>
                </a:lnTo>
                <a:lnTo>
                  <a:pt x="79826" y="191812"/>
                </a:lnTo>
                <a:lnTo>
                  <a:pt x="81572" y="206257"/>
                </a:lnTo>
                <a:lnTo>
                  <a:pt x="83729" y="220849"/>
                </a:lnTo>
                <a:lnTo>
                  <a:pt x="85167" y="235537"/>
                </a:lnTo>
                <a:lnTo>
                  <a:pt x="86126" y="250290"/>
                </a:lnTo>
                <a:lnTo>
                  <a:pt x="86766" y="265086"/>
                </a:lnTo>
                <a:lnTo>
                  <a:pt x="87476" y="297402"/>
                </a:lnTo>
                <a:lnTo>
                  <a:pt x="87665" y="314354"/>
                </a:lnTo>
                <a:lnTo>
                  <a:pt x="86798" y="329624"/>
                </a:lnTo>
                <a:lnTo>
                  <a:pt x="85226" y="343772"/>
                </a:lnTo>
                <a:lnTo>
                  <a:pt x="83184" y="357173"/>
                </a:lnTo>
                <a:lnTo>
                  <a:pt x="81823" y="371069"/>
                </a:lnTo>
                <a:lnTo>
                  <a:pt x="80915" y="385293"/>
                </a:lnTo>
                <a:lnTo>
                  <a:pt x="80310" y="399737"/>
                </a:lnTo>
                <a:lnTo>
                  <a:pt x="78913" y="413335"/>
                </a:lnTo>
                <a:lnTo>
                  <a:pt x="76987" y="426369"/>
                </a:lnTo>
                <a:lnTo>
                  <a:pt x="74710" y="439027"/>
                </a:lnTo>
                <a:lnTo>
                  <a:pt x="72198" y="450442"/>
                </a:lnTo>
                <a:lnTo>
                  <a:pt x="69530" y="461029"/>
                </a:lnTo>
                <a:lnTo>
                  <a:pt x="66757" y="471063"/>
                </a:lnTo>
                <a:lnTo>
                  <a:pt x="63676" y="487504"/>
                </a:lnTo>
                <a:lnTo>
                  <a:pt x="61313" y="501426"/>
                </a:lnTo>
                <a:lnTo>
                  <a:pt x="56950" y="514228"/>
                </a:lnTo>
                <a:lnTo>
                  <a:pt x="51699" y="523887"/>
                </a:lnTo>
                <a:lnTo>
                  <a:pt x="48906" y="527851"/>
                </a:lnTo>
                <a:lnTo>
                  <a:pt x="46052" y="530495"/>
                </a:lnTo>
                <a:lnTo>
                  <a:pt x="43154" y="532256"/>
                </a:lnTo>
                <a:lnTo>
                  <a:pt x="37285" y="534214"/>
                </a:lnTo>
                <a:lnTo>
                  <a:pt x="31364" y="535084"/>
                </a:lnTo>
                <a:lnTo>
                  <a:pt x="29388" y="534324"/>
                </a:lnTo>
                <a:lnTo>
                  <a:pt x="28070" y="532825"/>
                </a:lnTo>
                <a:lnTo>
                  <a:pt x="27191" y="530834"/>
                </a:lnTo>
                <a:lnTo>
                  <a:pt x="26216" y="525975"/>
                </a:lnTo>
                <a:lnTo>
                  <a:pt x="25956" y="523290"/>
                </a:lnTo>
                <a:lnTo>
                  <a:pt x="20841" y="510031"/>
                </a:lnTo>
                <a:lnTo>
                  <a:pt x="18424" y="496555"/>
                </a:lnTo>
                <a:lnTo>
                  <a:pt x="17350" y="481636"/>
                </a:lnTo>
                <a:lnTo>
                  <a:pt x="16873" y="468391"/>
                </a:lnTo>
                <a:lnTo>
                  <a:pt x="19311" y="453244"/>
                </a:lnTo>
                <a:lnTo>
                  <a:pt x="23707" y="436590"/>
                </a:lnTo>
                <a:lnTo>
                  <a:pt x="31769" y="409487"/>
                </a:lnTo>
                <a:lnTo>
                  <a:pt x="37525" y="388038"/>
                </a:lnTo>
                <a:lnTo>
                  <a:pt x="41446" y="377754"/>
                </a:lnTo>
                <a:lnTo>
                  <a:pt x="46047" y="367922"/>
                </a:lnTo>
                <a:lnTo>
                  <a:pt x="51102" y="358391"/>
                </a:lnTo>
                <a:lnTo>
                  <a:pt x="56459" y="349059"/>
                </a:lnTo>
                <a:lnTo>
                  <a:pt x="62018" y="339862"/>
                </a:lnTo>
                <a:lnTo>
                  <a:pt x="67712" y="330754"/>
                </a:lnTo>
                <a:lnTo>
                  <a:pt x="72502" y="320713"/>
                </a:lnTo>
                <a:lnTo>
                  <a:pt x="76688" y="310051"/>
                </a:lnTo>
                <a:lnTo>
                  <a:pt x="80474" y="298974"/>
                </a:lnTo>
                <a:lnTo>
                  <a:pt x="84984" y="288613"/>
                </a:lnTo>
                <a:lnTo>
                  <a:pt x="89980" y="278728"/>
                </a:lnTo>
                <a:lnTo>
                  <a:pt x="95297" y="269163"/>
                </a:lnTo>
                <a:lnTo>
                  <a:pt x="106506" y="247950"/>
                </a:lnTo>
                <a:lnTo>
                  <a:pt x="112277" y="236737"/>
                </a:lnTo>
                <a:lnTo>
                  <a:pt x="117119" y="226286"/>
                </a:lnTo>
                <a:lnTo>
                  <a:pt x="121340" y="216341"/>
                </a:lnTo>
                <a:lnTo>
                  <a:pt x="125148" y="206735"/>
                </a:lnTo>
                <a:lnTo>
                  <a:pt x="128681" y="196362"/>
                </a:lnTo>
                <a:lnTo>
                  <a:pt x="132030" y="185478"/>
                </a:lnTo>
                <a:lnTo>
                  <a:pt x="135256" y="174254"/>
                </a:lnTo>
                <a:lnTo>
                  <a:pt x="139395" y="163794"/>
                </a:lnTo>
                <a:lnTo>
                  <a:pt x="144142" y="153844"/>
                </a:lnTo>
                <a:lnTo>
                  <a:pt x="149294" y="144234"/>
                </a:lnTo>
                <a:lnTo>
                  <a:pt x="153722" y="134851"/>
                </a:lnTo>
                <a:lnTo>
                  <a:pt x="157668" y="125619"/>
                </a:lnTo>
                <a:lnTo>
                  <a:pt x="161293" y="116488"/>
                </a:lnTo>
                <a:lnTo>
                  <a:pt x="167970" y="101051"/>
                </a:lnTo>
                <a:lnTo>
                  <a:pt x="174251" y="86583"/>
                </a:lnTo>
                <a:lnTo>
                  <a:pt x="180355" y="70231"/>
                </a:lnTo>
                <a:lnTo>
                  <a:pt x="186380" y="55687"/>
                </a:lnTo>
                <a:lnTo>
                  <a:pt x="192371" y="43601"/>
                </a:lnTo>
                <a:lnTo>
                  <a:pt x="204314" y="27757"/>
                </a:lnTo>
                <a:lnTo>
                  <a:pt x="217487" y="13697"/>
                </a:lnTo>
                <a:lnTo>
                  <a:pt x="219061" y="13100"/>
                </a:lnTo>
                <a:lnTo>
                  <a:pt x="220110" y="13694"/>
                </a:lnTo>
                <a:lnTo>
                  <a:pt x="220808" y="15082"/>
                </a:lnTo>
                <a:lnTo>
                  <a:pt x="221586" y="19271"/>
                </a:lnTo>
                <a:lnTo>
                  <a:pt x="222152" y="35842"/>
                </a:lnTo>
                <a:lnTo>
                  <a:pt x="222170" y="38777"/>
                </a:lnTo>
                <a:lnTo>
                  <a:pt x="219541" y="47330"/>
                </a:lnTo>
                <a:lnTo>
                  <a:pt x="216053" y="57746"/>
                </a:lnTo>
                <a:lnTo>
                  <a:pt x="214503" y="68990"/>
                </a:lnTo>
                <a:lnTo>
                  <a:pt x="213815" y="80602"/>
                </a:lnTo>
                <a:lnTo>
                  <a:pt x="213508" y="92377"/>
                </a:lnTo>
                <a:lnTo>
                  <a:pt x="213266" y="144456"/>
                </a:lnTo>
                <a:lnTo>
                  <a:pt x="214258" y="146905"/>
                </a:lnTo>
                <a:lnTo>
                  <a:pt x="215914" y="148538"/>
                </a:lnTo>
                <a:lnTo>
                  <a:pt x="218012" y="149627"/>
                </a:lnTo>
                <a:lnTo>
                  <a:pt x="222993" y="150836"/>
                </a:lnTo>
                <a:lnTo>
                  <a:pt x="234288" y="151613"/>
                </a:lnTo>
                <a:lnTo>
                  <a:pt x="237217" y="150684"/>
                </a:lnTo>
                <a:lnTo>
                  <a:pt x="243122" y="147007"/>
                </a:lnTo>
                <a:lnTo>
                  <a:pt x="256005" y="136561"/>
                </a:lnTo>
                <a:lnTo>
                  <a:pt x="265718" y="130808"/>
                </a:lnTo>
                <a:lnTo>
                  <a:pt x="274009" y="122298"/>
                </a:lnTo>
                <a:lnTo>
                  <a:pt x="284265" y="106351"/>
                </a:lnTo>
                <a:lnTo>
                  <a:pt x="293597" y="91704"/>
                </a:lnTo>
                <a:lnTo>
                  <a:pt x="302656" y="78434"/>
                </a:lnTo>
                <a:lnTo>
                  <a:pt x="311635" y="64580"/>
                </a:lnTo>
                <a:lnTo>
                  <a:pt x="314620" y="60913"/>
                </a:lnTo>
                <a:lnTo>
                  <a:pt x="323239" y="54192"/>
                </a:lnTo>
                <a:lnTo>
                  <a:pt x="328320" y="51010"/>
                </a:lnTo>
                <a:lnTo>
                  <a:pt x="331707" y="47897"/>
                </a:lnTo>
                <a:lnTo>
                  <a:pt x="333965" y="44830"/>
                </a:lnTo>
                <a:lnTo>
                  <a:pt x="337468" y="38776"/>
                </a:lnTo>
                <a:lnTo>
                  <a:pt x="345918" y="28563"/>
                </a:lnTo>
                <a:lnTo>
                  <a:pt x="346421" y="28964"/>
                </a:lnTo>
                <a:lnTo>
                  <a:pt x="346979" y="32055"/>
                </a:lnTo>
                <a:lnTo>
                  <a:pt x="349877" y="36736"/>
                </a:lnTo>
                <a:lnTo>
                  <a:pt x="352041" y="39373"/>
                </a:lnTo>
                <a:lnTo>
                  <a:pt x="353484" y="43116"/>
                </a:lnTo>
                <a:lnTo>
                  <a:pt x="356509" y="57864"/>
                </a:lnTo>
                <a:lnTo>
                  <a:pt x="360739" y="69042"/>
                </a:lnTo>
                <a:lnTo>
                  <a:pt x="363281" y="83271"/>
                </a:lnTo>
                <a:lnTo>
                  <a:pt x="365404" y="99517"/>
                </a:lnTo>
                <a:lnTo>
                  <a:pt x="367362" y="108016"/>
                </a:lnTo>
                <a:lnTo>
                  <a:pt x="369661" y="116659"/>
                </a:lnTo>
                <a:lnTo>
                  <a:pt x="371193" y="126390"/>
                </a:lnTo>
                <a:lnTo>
                  <a:pt x="372215" y="136845"/>
                </a:lnTo>
                <a:lnTo>
                  <a:pt x="372896" y="147785"/>
                </a:lnTo>
                <a:lnTo>
                  <a:pt x="374344" y="159046"/>
                </a:lnTo>
                <a:lnTo>
                  <a:pt x="376304" y="170523"/>
                </a:lnTo>
                <a:lnTo>
                  <a:pt x="378603" y="182142"/>
                </a:lnTo>
                <a:lnTo>
                  <a:pt x="380136" y="193858"/>
                </a:lnTo>
                <a:lnTo>
                  <a:pt x="381158" y="205637"/>
                </a:lnTo>
                <a:lnTo>
                  <a:pt x="381840" y="217458"/>
                </a:lnTo>
                <a:lnTo>
                  <a:pt x="382597" y="243822"/>
                </a:lnTo>
                <a:lnTo>
                  <a:pt x="382798" y="257798"/>
                </a:lnTo>
                <a:lnTo>
                  <a:pt x="381940" y="271084"/>
                </a:lnTo>
                <a:lnTo>
                  <a:pt x="380373" y="283910"/>
                </a:lnTo>
                <a:lnTo>
                  <a:pt x="378335" y="296429"/>
                </a:lnTo>
                <a:lnTo>
                  <a:pt x="376976" y="309736"/>
                </a:lnTo>
                <a:lnTo>
                  <a:pt x="376070" y="323569"/>
                </a:lnTo>
                <a:lnTo>
                  <a:pt x="375063" y="351175"/>
                </a:lnTo>
                <a:lnTo>
                  <a:pt x="374616" y="376674"/>
                </a:lnTo>
                <a:lnTo>
                  <a:pt x="373503" y="389030"/>
                </a:lnTo>
                <a:lnTo>
                  <a:pt x="371767" y="401236"/>
                </a:lnTo>
                <a:lnTo>
                  <a:pt x="369616" y="413342"/>
                </a:lnTo>
                <a:lnTo>
                  <a:pt x="367188" y="425381"/>
                </a:lnTo>
                <a:lnTo>
                  <a:pt x="361841" y="449342"/>
                </a:lnTo>
                <a:lnTo>
                  <a:pt x="359023" y="459303"/>
                </a:lnTo>
                <a:lnTo>
                  <a:pt x="353243" y="475663"/>
                </a:lnTo>
                <a:lnTo>
                  <a:pt x="347361" y="489549"/>
                </a:lnTo>
                <a:lnTo>
                  <a:pt x="344401" y="496030"/>
                </a:lnTo>
                <a:lnTo>
                  <a:pt x="340441" y="501342"/>
                </a:lnTo>
                <a:lnTo>
                  <a:pt x="327357" y="513560"/>
                </a:lnTo>
                <a:lnTo>
                  <a:pt x="325103" y="516998"/>
                </a:lnTo>
                <a:lnTo>
                  <a:pt x="323599" y="520283"/>
                </a:lnTo>
                <a:lnTo>
                  <a:pt x="320610" y="523464"/>
                </a:lnTo>
                <a:lnTo>
                  <a:pt x="311988" y="529645"/>
                </a:lnTo>
                <a:lnTo>
                  <a:pt x="308893" y="530698"/>
                </a:lnTo>
                <a:lnTo>
                  <a:pt x="306830" y="530408"/>
                </a:lnTo>
                <a:lnTo>
                  <a:pt x="298772" y="522813"/>
                </a:lnTo>
                <a:lnTo>
                  <a:pt x="297101" y="519198"/>
                </a:lnTo>
                <a:lnTo>
                  <a:pt x="295245" y="509890"/>
                </a:lnTo>
                <a:lnTo>
                  <a:pt x="294201" y="493493"/>
                </a:lnTo>
                <a:lnTo>
                  <a:pt x="293891" y="471326"/>
                </a:lnTo>
                <a:lnTo>
                  <a:pt x="293799" y="445907"/>
                </a:lnTo>
                <a:lnTo>
                  <a:pt x="294780" y="437169"/>
                </a:lnTo>
                <a:lnTo>
                  <a:pt x="296428" y="428368"/>
                </a:lnTo>
                <a:lnTo>
                  <a:pt x="298521" y="419524"/>
                </a:lnTo>
                <a:lnTo>
                  <a:pt x="300909" y="410651"/>
                </a:lnTo>
                <a:lnTo>
                  <a:pt x="306213" y="392855"/>
                </a:lnTo>
                <a:lnTo>
                  <a:pt x="310013" y="383942"/>
                </a:lnTo>
                <a:lnTo>
                  <a:pt x="314533" y="375023"/>
                </a:lnTo>
                <a:lnTo>
                  <a:pt x="319534" y="366102"/>
                </a:lnTo>
                <a:lnTo>
                  <a:pt x="324856" y="357177"/>
                </a:lnTo>
                <a:lnTo>
                  <a:pt x="336070" y="339323"/>
                </a:lnTo>
                <a:lnTo>
                  <a:pt x="353557" y="312537"/>
                </a:lnTo>
                <a:lnTo>
                  <a:pt x="368039" y="297324"/>
                </a:lnTo>
                <a:lnTo>
                  <a:pt x="376076" y="290489"/>
                </a:lnTo>
                <a:lnTo>
                  <a:pt x="384413" y="283948"/>
                </a:lnTo>
                <a:lnTo>
                  <a:pt x="392954" y="277603"/>
                </a:lnTo>
                <a:lnTo>
                  <a:pt x="410394" y="265262"/>
                </a:lnTo>
                <a:lnTo>
                  <a:pt x="428083" y="253162"/>
                </a:lnTo>
                <a:lnTo>
                  <a:pt x="435980" y="247157"/>
                </a:lnTo>
                <a:lnTo>
                  <a:pt x="450055" y="235194"/>
                </a:lnTo>
                <a:lnTo>
                  <a:pt x="462936" y="225908"/>
                </a:lnTo>
                <a:lnTo>
                  <a:pt x="481589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115"/>
          <p:cNvSpPr/>
          <p:nvPr/>
        </p:nvSpPr>
        <p:spPr>
          <a:xfrm>
            <a:off x="1701396" y="2260273"/>
            <a:ext cx="500390" cy="496687"/>
          </a:xfrm>
          <a:custGeom>
            <a:avLst/>
            <a:gdLst/>
            <a:ahLst/>
            <a:cxnLst/>
            <a:rect l="0" t="0" r="0" b="0"/>
            <a:pathLst>
              <a:path w="500390" h="496687">
                <a:moveTo>
                  <a:pt x="26346" y="123953"/>
                </a:moveTo>
                <a:lnTo>
                  <a:pt x="26346" y="300296"/>
                </a:lnTo>
                <a:lnTo>
                  <a:pt x="27340" y="313945"/>
                </a:lnTo>
                <a:lnTo>
                  <a:pt x="28996" y="327013"/>
                </a:lnTo>
                <a:lnTo>
                  <a:pt x="31094" y="339693"/>
                </a:lnTo>
                <a:lnTo>
                  <a:pt x="31499" y="352116"/>
                </a:lnTo>
                <a:lnTo>
                  <a:pt x="30775" y="364366"/>
                </a:lnTo>
                <a:lnTo>
                  <a:pt x="29299" y="376502"/>
                </a:lnTo>
                <a:lnTo>
                  <a:pt x="28315" y="388561"/>
                </a:lnTo>
                <a:lnTo>
                  <a:pt x="27659" y="400570"/>
                </a:lnTo>
                <a:lnTo>
                  <a:pt x="26735" y="431140"/>
                </a:lnTo>
                <a:lnTo>
                  <a:pt x="26380" y="471741"/>
                </a:lnTo>
                <a:lnTo>
                  <a:pt x="26348" y="496686"/>
                </a:lnTo>
                <a:lnTo>
                  <a:pt x="26346" y="481628"/>
                </a:lnTo>
                <a:lnTo>
                  <a:pt x="23696" y="471105"/>
                </a:lnTo>
                <a:lnTo>
                  <a:pt x="21598" y="465520"/>
                </a:lnTo>
                <a:lnTo>
                  <a:pt x="20199" y="457829"/>
                </a:lnTo>
                <a:lnTo>
                  <a:pt x="19266" y="448732"/>
                </a:lnTo>
                <a:lnTo>
                  <a:pt x="18645" y="438699"/>
                </a:lnTo>
                <a:lnTo>
                  <a:pt x="17237" y="428042"/>
                </a:lnTo>
                <a:lnTo>
                  <a:pt x="15304" y="416968"/>
                </a:lnTo>
                <a:lnTo>
                  <a:pt x="5062" y="365939"/>
                </a:lnTo>
                <a:lnTo>
                  <a:pt x="3212" y="352745"/>
                </a:lnTo>
                <a:lnTo>
                  <a:pt x="1979" y="339981"/>
                </a:lnTo>
                <a:lnTo>
                  <a:pt x="1157" y="327503"/>
                </a:lnTo>
                <a:lnTo>
                  <a:pt x="609" y="314223"/>
                </a:lnTo>
                <a:lnTo>
                  <a:pt x="0" y="286239"/>
                </a:lnTo>
                <a:lnTo>
                  <a:pt x="832" y="272823"/>
                </a:lnTo>
                <a:lnTo>
                  <a:pt x="2380" y="259911"/>
                </a:lnTo>
                <a:lnTo>
                  <a:pt x="4406" y="247334"/>
                </a:lnTo>
                <a:lnTo>
                  <a:pt x="12005" y="205931"/>
                </a:lnTo>
                <a:lnTo>
                  <a:pt x="13804" y="193487"/>
                </a:lnTo>
                <a:lnTo>
                  <a:pt x="15003" y="182216"/>
                </a:lnTo>
                <a:lnTo>
                  <a:pt x="15803" y="171725"/>
                </a:lnTo>
                <a:lnTo>
                  <a:pt x="18323" y="160762"/>
                </a:lnTo>
                <a:lnTo>
                  <a:pt x="21991" y="149484"/>
                </a:lnTo>
                <a:lnTo>
                  <a:pt x="26424" y="137997"/>
                </a:lnTo>
                <a:lnTo>
                  <a:pt x="30374" y="126371"/>
                </a:lnTo>
                <a:lnTo>
                  <a:pt x="34000" y="114651"/>
                </a:lnTo>
                <a:lnTo>
                  <a:pt x="37411" y="102869"/>
                </a:lnTo>
                <a:lnTo>
                  <a:pt x="41673" y="92038"/>
                </a:lnTo>
                <a:lnTo>
                  <a:pt x="46502" y="81840"/>
                </a:lnTo>
                <a:lnTo>
                  <a:pt x="51709" y="72065"/>
                </a:lnTo>
                <a:lnTo>
                  <a:pt x="57168" y="63564"/>
                </a:lnTo>
                <a:lnTo>
                  <a:pt x="68534" y="48827"/>
                </a:lnTo>
                <a:lnTo>
                  <a:pt x="80210" y="35663"/>
                </a:lnTo>
                <a:lnTo>
                  <a:pt x="92025" y="23197"/>
                </a:lnTo>
                <a:lnTo>
                  <a:pt x="103902" y="11043"/>
                </a:lnTo>
                <a:lnTo>
                  <a:pt x="110845" y="7007"/>
                </a:lnTo>
                <a:lnTo>
                  <a:pt x="118456" y="4317"/>
                </a:lnTo>
                <a:lnTo>
                  <a:pt x="133868" y="1329"/>
                </a:lnTo>
                <a:lnTo>
                  <a:pt x="147344" y="0"/>
                </a:lnTo>
                <a:lnTo>
                  <a:pt x="162608" y="2056"/>
                </a:lnTo>
                <a:lnTo>
                  <a:pt x="177343" y="6277"/>
                </a:lnTo>
                <a:lnTo>
                  <a:pt x="187204" y="11460"/>
                </a:lnTo>
                <a:lnTo>
                  <a:pt x="197550" y="19716"/>
                </a:lnTo>
                <a:lnTo>
                  <a:pt x="207780" y="30001"/>
                </a:lnTo>
                <a:lnTo>
                  <a:pt x="215639" y="41186"/>
                </a:lnTo>
                <a:lnTo>
                  <a:pt x="219794" y="55418"/>
                </a:lnTo>
                <a:lnTo>
                  <a:pt x="220902" y="63380"/>
                </a:lnTo>
                <a:lnTo>
                  <a:pt x="221641" y="71665"/>
                </a:lnTo>
                <a:lnTo>
                  <a:pt x="222133" y="80165"/>
                </a:lnTo>
                <a:lnTo>
                  <a:pt x="222462" y="88808"/>
                </a:lnTo>
                <a:lnTo>
                  <a:pt x="221687" y="97546"/>
                </a:lnTo>
                <a:lnTo>
                  <a:pt x="220176" y="106349"/>
                </a:lnTo>
                <a:lnTo>
                  <a:pt x="218176" y="115193"/>
                </a:lnTo>
                <a:lnTo>
                  <a:pt x="213860" y="125058"/>
                </a:lnTo>
                <a:lnTo>
                  <a:pt x="208002" y="135604"/>
                </a:lnTo>
                <a:lnTo>
                  <a:pt x="194537" y="156913"/>
                </a:lnTo>
                <a:lnTo>
                  <a:pt x="163652" y="203957"/>
                </a:lnTo>
                <a:lnTo>
                  <a:pt x="148987" y="219373"/>
                </a:lnTo>
                <a:lnTo>
                  <a:pt x="134518" y="232838"/>
                </a:lnTo>
                <a:lnTo>
                  <a:pt x="124775" y="245438"/>
                </a:lnTo>
                <a:lnTo>
                  <a:pt x="111832" y="257652"/>
                </a:lnTo>
                <a:lnTo>
                  <a:pt x="98129" y="268703"/>
                </a:lnTo>
                <a:lnTo>
                  <a:pt x="84827" y="280503"/>
                </a:lnTo>
                <a:lnTo>
                  <a:pt x="71429" y="293378"/>
                </a:lnTo>
                <a:lnTo>
                  <a:pt x="62667" y="302010"/>
                </a:lnTo>
                <a:lnTo>
                  <a:pt x="57536" y="302388"/>
                </a:lnTo>
                <a:lnTo>
                  <a:pt x="57078" y="303433"/>
                </a:lnTo>
                <a:lnTo>
                  <a:pt x="57765" y="305122"/>
                </a:lnTo>
                <a:lnTo>
                  <a:pt x="59218" y="307240"/>
                </a:lnTo>
                <a:lnTo>
                  <a:pt x="61180" y="308652"/>
                </a:lnTo>
                <a:lnTo>
                  <a:pt x="68689" y="311632"/>
                </a:lnTo>
                <a:lnTo>
                  <a:pt x="82780" y="321025"/>
                </a:lnTo>
                <a:lnTo>
                  <a:pt x="96070" y="329520"/>
                </a:lnTo>
                <a:lnTo>
                  <a:pt x="108952" y="338320"/>
                </a:lnTo>
                <a:lnTo>
                  <a:pt x="122707" y="347211"/>
                </a:lnTo>
                <a:lnTo>
                  <a:pt x="135726" y="356130"/>
                </a:lnTo>
                <a:lnTo>
                  <a:pt x="146513" y="362080"/>
                </a:lnTo>
                <a:lnTo>
                  <a:pt x="157933" y="368032"/>
                </a:lnTo>
                <a:lnTo>
                  <a:pt x="169633" y="371339"/>
                </a:lnTo>
                <a:lnTo>
                  <a:pt x="175536" y="372221"/>
                </a:lnTo>
                <a:lnTo>
                  <a:pt x="184745" y="375847"/>
                </a:lnTo>
                <a:lnTo>
                  <a:pt x="188592" y="378202"/>
                </a:lnTo>
                <a:lnTo>
                  <a:pt x="198167" y="380820"/>
                </a:lnTo>
                <a:lnTo>
                  <a:pt x="209048" y="382976"/>
                </a:lnTo>
                <a:lnTo>
                  <a:pt x="220508" y="387241"/>
                </a:lnTo>
                <a:lnTo>
                  <a:pt x="227341" y="387783"/>
                </a:lnTo>
                <a:lnTo>
                  <a:pt x="242884" y="385740"/>
                </a:lnTo>
                <a:lnTo>
                  <a:pt x="251202" y="384798"/>
                </a:lnTo>
                <a:lnTo>
                  <a:pt x="259730" y="384170"/>
                </a:lnTo>
                <a:lnTo>
                  <a:pt x="268395" y="383751"/>
                </a:lnTo>
                <a:lnTo>
                  <a:pt x="283325" y="380640"/>
                </a:lnTo>
                <a:lnTo>
                  <a:pt x="313852" y="370559"/>
                </a:lnTo>
                <a:lnTo>
                  <a:pt x="328373" y="364855"/>
                </a:lnTo>
                <a:lnTo>
                  <a:pt x="341452" y="358021"/>
                </a:lnTo>
                <a:lnTo>
                  <a:pt x="353890" y="348368"/>
                </a:lnTo>
                <a:lnTo>
                  <a:pt x="366043" y="337464"/>
                </a:lnTo>
                <a:lnTo>
                  <a:pt x="377077" y="326003"/>
                </a:lnTo>
                <a:lnTo>
                  <a:pt x="385293" y="314295"/>
                </a:lnTo>
                <a:lnTo>
                  <a:pt x="389607" y="302477"/>
                </a:lnTo>
                <a:lnTo>
                  <a:pt x="392518" y="290609"/>
                </a:lnTo>
                <a:lnTo>
                  <a:pt x="397125" y="278721"/>
                </a:lnTo>
                <a:lnTo>
                  <a:pt x="399835" y="266822"/>
                </a:lnTo>
                <a:lnTo>
                  <a:pt x="400557" y="260871"/>
                </a:lnTo>
                <a:lnTo>
                  <a:pt x="398710" y="248967"/>
                </a:lnTo>
                <a:lnTo>
                  <a:pt x="394733" y="233755"/>
                </a:lnTo>
                <a:lnTo>
                  <a:pt x="394175" y="229896"/>
                </a:lnTo>
                <a:lnTo>
                  <a:pt x="388641" y="214985"/>
                </a:lnTo>
                <a:lnTo>
                  <a:pt x="380707" y="202740"/>
                </a:lnTo>
                <a:lnTo>
                  <a:pt x="376874" y="200290"/>
                </a:lnTo>
                <a:lnTo>
                  <a:pt x="367314" y="197568"/>
                </a:lnTo>
                <a:lnTo>
                  <a:pt x="356440" y="196358"/>
                </a:lnTo>
                <a:lnTo>
                  <a:pt x="341794" y="195677"/>
                </a:lnTo>
                <a:lnTo>
                  <a:pt x="338012" y="195582"/>
                </a:lnTo>
                <a:lnTo>
                  <a:pt x="328510" y="198121"/>
                </a:lnTo>
                <a:lnTo>
                  <a:pt x="323194" y="200188"/>
                </a:lnTo>
                <a:lnTo>
                  <a:pt x="311986" y="207775"/>
                </a:lnTo>
                <a:lnTo>
                  <a:pt x="302367" y="216770"/>
                </a:lnTo>
                <a:lnTo>
                  <a:pt x="298092" y="224075"/>
                </a:lnTo>
                <a:lnTo>
                  <a:pt x="293542" y="235920"/>
                </a:lnTo>
                <a:lnTo>
                  <a:pt x="289201" y="250115"/>
                </a:lnTo>
                <a:lnTo>
                  <a:pt x="287271" y="263038"/>
                </a:lnTo>
                <a:lnTo>
                  <a:pt x="289064" y="278042"/>
                </a:lnTo>
                <a:lnTo>
                  <a:pt x="290933" y="286210"/>
                </a:lnTo>
                <a:lnTo>
                  <a:pt x="293010" y="300578"/>
                </a:lnTo>
                <a:lnTo>
                  <a:pt x="293564" y="307187"/>
                </a:lnTo>
                <a:lnTo>
                  <a:pt x="295922" y="313578"/>
                </a:lnTo>
                <a:lnTo>
                  <a:pt x="303840" y="325970"/>
                </a:lnTo>
                <a:lnTo>
                  <a:pt x="311335" y="338093"/>
                </a:lnTo>
                <a:lnTo>
                  <a:pt x="314725" y="344104"/>
                </a:lnTo>
                <a:lnTo>
                  <a:pt x="319966" y="349103"/>
                </a:lnTo>
                <a:lnTo>
                  <a:pt x="340594" y="361872"/>
                </a:lnTo>
                <a:lnTo>
                  <a:pt x="353508" y="372239"/>
                </a:lnTo>
                <a:lnTo>
                  <a:pt x="368524" y="380815"/>
                </a:lnTo>
                <a:lnTo>
                  <a:pt x="384142" y="386942"/>
                </a:lnTo>
                <a:lnTo>
                  <a:pt x="397708" y="389666"/>
                </a:lnTo>
                <a:lnTo>
                  <a:pt x="413013" y="390876"/>
                </a:lnTo>
                <a:lnTo>
                  <a:pt x="429754" y="391413"/>
                </a:lnTo>
                <a:lnTo>
                  <a:pt x="475440" y="391806"/>
                </a:lnTo>
                <a:lnTo>
                  <a:pt x="500389" y="3918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116"/>
          <p:cNvSpPr/>
          <p:nvPr/>
        </p:nvSpPr>
        <p:spPr>
          <a:xfrm>
            <a:off x="2228651" y="2286000"/>
            <a:ext cx="286182" cy="373124"/>
          </a:xfrm>
          <a:custGeom>
            <a:avLst/>
            <a:gdLst/>
            <a:ahLst/>
            <a:cxnLst/>
            <a:rect l="0" t="0" r="0" b="0"/>
            <a:pathLst>
              <a:path w="286182" h="373124">
                <a:moveTo>
                  <a:pt x="17855" y="0"/>
                </a:moveTo>
                <a:lnTo>
                  <a:pt x="17855" y="43114"/>
                </a:lnTo>
                <a:lnTo>
                  <a:pt x="16861" y="49578"/>
                </a:lnTo>
                <a:lnTo>
                  <a:pt x="15205" y="56864"/>
                </a:lnTo>
                <a:lnTo>
                  <a:pt x="13107" y="64699"/>
                </a:lnTo>
                <a:lnTo>
                  <a:pt x="11708" y="72898"/>
                </a:lnTo>
                <a:lnTo>
                  <a:pt x="10776" y="81341"/>
                </a:lnTo>
                <a:lnTo>
                  <a:pt x="10154" y="89946"/>
                </a:lnTo>
                <a:lnTo>
                  <a:pt x="9739" y="98659"/>
                </a:lnTo>
                <a:lnTo>
                  <a:pt x="9279" y="116278"/>
                </a:lnTo>
                <a:lnTo>
                  <a:pt x="8163" y="126136"/>
                </a:lnTo>
                <a:lnTo>
                  <a:pt x="6424" y="136677"/>
                </a:lnTo>
                <a:lnTo>
                  <a:pt x="4272" y="147672"/>
                </a:lnTo>
                <a:lnTo>
                  <a:pt x="2837" y="158971"/>
                </a:lnTo>
                <a:lnTo>
                  <a:pt x="1880" y="170473"/>
                </a:lnTo>
                <a:lnTo>
                  <a:pt x="1242" y="182110"/>
                </a:lnTo>
                <a:lnTo>
                  <a:pt x="534" y="205622"/>
                </a:lnTo>
                <a:lnTo>
                  <a:pt x="16" y="274195"/>
                </a:lnTo>
                <a:lnTo>
                  <a:pt x="0" y="284000"/>
                </a:lnTo>
                <a:lnTo>
                  <a:pt x="983" y="292521"/>
                </a:lnTo>
                <a:lnTo>
                  <a:pt x="2631" y="300186"/>
                </a:lnTo>
                <a:lnTo>
                  <a:pt x="4725" y="307280"/>
                </a:lnTo>
                <a:lnTo>
                  <a:pt x="7114" y="313994"/>
                </a:lnTo>
                <a:lnTo>
                  <a:pt x="9701" y="320454"/>
                </a:lnTo>
                <a:lnTo>
                  <a:pt x="12418" y="326745"/>
                </a:lnTo>
                <a:lnTo>
                  <a:pt x="16218" y="332924"/>
                </a:lnTo>
                <a:lnTo>
                  <a:pt x="20739" y="339027"/>
                </a:lnTo>
                <a:lnTo>
                  <a:pt x="25741" y="345081"/>
                </a:lnTo>
                <a:lnTo>
                  <a:pt x="33948" y="354452"/>
                </a:lnTo>
                <a:lnTo>
                  <a:pt x="41902" y="361925"/>
                </a:lnTo>
                <a:lnTo>
                  <a:pt x="46806" y="365307"/>
                </a:lnTo>
                <a:lnTo>
                  <a:pt x="52062" y="368553"/>
                </a:lnTo>
                <a:lnTo>
                  <a:pt x="57555" y="370718"/>
                </a:lnTo>
                <a:lnTo>
                  <a:pt x="63204" y="372161"/>
                </a:lnTo>
                <a:lnTo>
                  <a:pt x="68957" y="373123"/>
                </a:lnTo>
                <a:lnTo>
                  <a:pt x="75775" y="372772"/>
                </a:lnTo>
                <a:lnTo>
                  <a:pt x="83301" y="371546"/>
                </a:lnTo>
                <a:lnTo>
                  <a:pt x="91300" y="369736"/>
                </a:lnTo>
                <a:lnTo>
                  <a:pt x="99614" y="367538"/>
                </a:lnTo>
                <a:lnTo>
                  <a:pt x="116802" y="362449"/>
                </a:lnTo>
                <a:lnTo>
                  <a:pt x="124565" y="358711"/>
                </a:lnTo>
                <a:lnTo>
                  <a:pt x="131728" y="354234"/>
                </a:lnTo>
                <a:lnTo>
                  <a:pt x="138492" y="349265"/>
                </a:lnTo>
                <a:lnTo>
                  <a:pt x="144988" y="344961"/>
                </a:lnTo>
                <a:lnTo>
                  <a:pt x="151307" y="341099"/>
                </a:lnTo>
                <a:lnTo>
                  <a:pt x="157507" y="337532"/>
                </a:lnTo>
                <a:lnTo>
                  <a:pt x="163627" y="333170"/>
                </a:lnTo>
                <a:lnTo>
                  <a:pt x="169696" y="328277"/>
                </a:lnTo>
                <a:lnTo>
                  <a:pt x="175729" y="323031"/>
                </a:lnTo>
                <a:lnTo>
                  <a:pt x="180744" y="317549"/>
                </a:lnTo>
                <a:lnTo>
                  <a:pt x="188968" y="306167"/>
                </a:lnTo>
                <a:lnTo>
                  <a:pt x="192552" y="300353"/>
                </a:lnTo>
                <a:lnTo>
                  <a:pt x="195936" y="294493"/>
                </a:lnTo>
                <a:lnTo>
                  <a:pt x="202344" y="282691"/>
                </a:lnTo>
                <a:lnTo>
                  <a:pt x="208506" y="270830"/>
                </a:lnTo>
                <a:lnTo>
                  <a:pt x="210547" y="264889"/>
                </a:lnTo>
                <a:lnTo>
                  <a:pt x="211907" y="258944"/>
                </a:lnTo>
                <a:lnTo>
                  <a:pt x="213419" y="248039"/>
                </a:lnTo>
                <a:lnTo>
                  <a:pt x="214090" y="239885"/>
                </a:lnTo>
                <a:lnTo>
                  <a:pt x="211739" y="230309"/>
                </a:lnTo>
                <a:lnTo>
                  <a:pt x="207381" y="220429"/>
                </a:lnTo>
                <a:lnTo>
                  <a:pt x="202131" y="212732"/>
                </a:lnTo>
                <a:lnTo>
                  <a:pt x="199340" y="210282"/>
                </a:lnTo>
                <a:lnTo>
                  <a:pt x="196486" y="208649"/>
                </a:lnTo>
                <a:lnTo>
                  <a:pt x="190664" y="206834"/>
                </a:lnTo>
                <a:lnTo>
                  <a:pt x="184763" y="206028"/>
                </a:lnTo>
                <a:lnTo>
                  <a:pt x="176178" y="205669"/>
                </a:lnTo>
                <a:lnTo>
                  <a:pt x="171106" y="205574"/>
                </a:lnTo>
                <a:lnTo>
                  <a:pt x="166731" y="206502"/>
                </a:lnTo>
                <a:lnTo>
                  <a:pt x="159220" y="210180"/>
                </a:lnTo>
                <a:lnTo>
                  <a:pt x="152569" y="217767"/>
                </a:lnTo>
                <a:lnTo>
                  <a:pt x="146300" y="226762"/>
                </a:lnTo>
                <a:lnTo>
                  <a:pt x="140201" y="234067"/>
                </a:lnTo>
                <a:lnTo>
                  <a:pt x="134178" y="243266"/>
                </a:lnTo>
                <a:lnTo>
                  <a:pt x="128189" y="253970"/>
                </a:lnTo>
                <a:lnTo>
                  <a:pt x="122213" y="265342"/>
                </a:lnTo>
                <a:lnTo>
                  <a:pt x="120223" y="271152"/>
                </a:lnTo>
                <a:lnTo>
                  <a:pt x="118895" y="277010"/>
                </a:lnTo>
                <a:lnTo>
                  <a:pt x="118011" y="282900"/>
                </a:lnTo>
                <a:lnTo>
                  <a:pt x="118415" y="288811"/>
                </a:lnTo>
                <a:lnTo>
                  <a:pt x="119678" y="294736"/>
                </a:lnTo>
                <a:lnTo>
                  <a:pt x="121514" y="300670"/>
                </a:lnTo>
                <a:lnTo>
                  <a:pt x="124726" y="305619"/>
                </a:lnTo>
                <a:lnTo>
                  <a:pt x="133594" y="313763"/>
                </a:lnTo>
                <a:lnTo>
                  <a:pt x="138741" y="317323"/>
                </a:lnTo>
                <a:lnTo>
                  <a:pt x="144161" y="320689"/>
                </a:lnTo>
                <a:lnTo>
                  <a:pt x="149761" y="323926"/>
                </a:lnTo>
                <a:lnTo>
                  <a:pt x="161285" y="330168"/>
                </a:lnTo>
                <a:lnTo>
                  <a:pt x="167140" y="333221"/>
                </a:lnTo>
                <a:lnTo>
                  <a:pt x="174025" y="336249"/>
                </a:lnTo>
                <a:lnTo>
                  <a:pt x="181597" y="339260"/>
                </a:lnTo>
                <a:lnTo>
                  <a:pt x="189626" y="342259"/>
                </a:lnTo>
                <a:lnTo>
                  <a:pt x="197960" y="344259"/>
                </a:lnTo>
                <a:lnTo>
                  <a:pt x="206497" y="345592"/>
                </a:lnTo>
                <a:lnTo>
                  <a:pt x="215170" y="346480"/>
                </a:lnTo>
                <a:lnTo>
                  <a:pt x="223933" y="348065"/>
                </a:lnTo>
                <a:lnTo>
                  <a:pt x="232757" y="350114"/>
                </a:lnTo>
                <a:lnTo>
                  <a:pt x="241621" y="352471"/>
                </a:lnTo>
                <a:lnTo>
                  <a:pt x="249518" y="354043"/>
                </a:lnTo>
                <a:lnTo>
                  <a:pt x="256770" y="355092"/>
                </a:lnTo>
                <a:lnTo>
                  <a:pt x="263593" y="355790"/>
                </a:lnTo>
                <a:lnTo>
                  <a:pt x="269135" y="356256"/>
                </a:lnTo>
                <a:lnTo>
                  <a:pt x="273823" y="356566"/>
                </a:lnTo>
                <a:lnTo>
                  <a:pt x="286181" y="3571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117"/>
          <p:cNvSpPr/>
          <p:nvPr/>
        </p:nvSpPr>
        <p:spPr>
          <a:xfrm>
            <a:off x="2546665" y="2464971"/>
            <a:ext cx="245439" cy="187147"/>
          </a:xfrm>
          <a:custGeom>
            <a:avLst/>
            <a:gdLst/>
            <a:ahLst/>
            <a:cxnLst/>
            <a:rect l="0" t="0" r="0" b="0"/>
            <a:pathLst>
              <a:path w="245439" h="187147">
                <a:moveTo>
                  <a:pt x="155996" y="17481"/>
                </a:moveTo>
                <a:lnTo>
                  <a:pt x="142412" y="3920"/>
                </a:lnTo>
                <a:lnTo>
                  <a:pt x="138990" y="2488"/>
                </a:lnTo>
                <a:lnTo>
                  <a:pt x="134720" y="1532"/>
                </a:lnTo>
                <a:lnTo>
                  <a:pt x="129887" y="896"/>
                </a:lnTo>
                <a:lnTo>
                  <a:pt x="125670" y="471"/>
                </a:lnTo>
                <a:lnTo>
                  <a:pt x="118335" y="0"/>
                </a:lnTo>
                <a:lnTo>
                  <a:pt x="113000" y="866"/>
                </a:lnTo>
                <a:lnTo>
                  <a:pt x="106462" y="2436"/>
                </a:lnTo>
                <a:lnTo>
                  <a:pt x="99122" y="4474"/>
                </a:lnTo>
                <a:lnTo>
                  <a:pt x="92241" y="6826"/>
                </a:lnTo>
                <a:lnTo>
                  <a:pt x="85666" y="9385"/>
                </a:lnTo>
                <a:lnTo>
                  <a:pt x="79295" y="12084"/>
                </a:lnTo>
                <a:lnTo>
                  <a:pt x="66916" y="17729"/>
                </a:lnTo>
                <a:lnTo>
                  <a:pt x="60833" y="20623"/>
                </a:lnTo>
                <a:lnTo>
                  <a:pt x="54789" y="24536"/>
                </a:lnTo>
                <a:lnTo>
                  <a:pt x="48773" y="29130"/>
                </a:lnTo>
                <a:lnTo>
                  <a:pt x="42774" y="34177"/>
                </a:lnTo>
                <a:lnTo>
                  <a:pt x="37781" y="39526"/>
                </a:lnTo>
                <a:lnTo>
                  <a:pt x="33459" y="45076"/>
                </a:lnTo>
                <a:lnTo>
                  <a:pt x="29583" y="50761"/>
                </a:lnTo>
                <a:lnTo>
                  <a:pt x="26006" y="56535"/>
                </a:lnTo>
                <a:lnTo>
                  <a:pt x="22627" y="62369"/>
                </a:lnTo>
                <a:lnTo>
                  <a:pt x="19381" y="68242"/>
                </a:lnTo>
                <a:lnTo>
                  <a:pt x="16223" y="73150"/>
                </a:lnTo>
                <a:lnTo>
                  <a:pt x="13123" y="77414"/>
                </a:lnTo>
                <a:lnTo>
                  <a:pt x="10063" y="81249"/>
                </a:lnTo>
                <a:lnTo>
                  <a:pt x="7030" y="85790"/>
                </a:lnTo>
                <a:lnTo>
                  <a:pt x="4013" y="90802"/>
                </a:lnTo>
                <a:lnTo>
                  <a:pt x="1009" y="96127"/>
                </a:lnTo>
                <a:lnTo>
                  <a:pt x="0" y="101662"/>
                </a:lnTo>
                <a:lnTo>
                  <a:pt x="320" y="107336"/>
                </a:lnTo>
                <a:lnTo>
                  <a:pt x="1529" y="113103"/>
                </a:lnTo>
                <a:lnTo>
                  <a:pt x="2334" y="118933"/>
                </a:lnTo>
                <a:lnTo>
                  <a:pt x="2871" y="124803"/>
                </a:lnTo>
                <a:lnTo>
                  <a:pt x="3229" y="130701"/>
                </a:lnTo>
                <a:lnTo>
                  <a:pt x="4461" y="135625"/>
                </a:lnTo>
                <a:lnTo>
                  <a:pt x="6277" y="139900"/>
                </a:lnTo>
                <a:lnTo>
                  <a:pt x="8480" y="143742"/>
                </a:lnTo>
                <a:lnTo>
                  <a:pt x="10944" y="146304"/>
                </a:lnTo>
                <a:lnTo>
                  <a:pt x="13579" y="148012"/>
                </a:lnTo>
                <a:lnTo>
                  <a:pt x="16331" y="149150"/>
                </a:lnTo>
                <a:lnTo>
                  <a:pt x="20151" y="149909"/>
                </a:lnTo>
                <a:lnTo>
                  <a:pt x="24688" y="150415"/>
                </a:lnTo>
                <a:lnTo>
                  <a:pt x="29699" y="150752"/>
                </a:lnTo>
                <a:lnTo>
                  <a:pt x="37916" y="151127"/>
                </a:lnTo>
                <a:lnTo>
                  <a:pt x="45875" y="151294"/>
                </a:lnTo>
                <a:lnTo>
                  <a:pt x="56038" y="151368"/>
                </a:lnTo>
                <a:lnTo>
                  <a:pt x="62525" y="150395"/>
                </a:lnTo>
                <a:lnTo>
                  <a:pt x="69830" y="148755"/>
                </a:lnTo>
                <a:lnTo>
                  <a:pt x="77683" y="146669"/>
                </a:lnTo>
                <a:lnTo>
                  <a:pt x="83911" y="144286"/>
                </a:lnTo>
                <a:lnTo>
                  <a:pt x="89056" y="141706"/>
                </a:lnTo>
                <a:lnTo>
                  <a:pt x="93481" y="138993"/>
                </a:lnTo>
                <a:lnTo>
                  <a:pt x="97425" y="135200"/>
                </a:lnTo>
                <a:lnTo>
                  <a:pt x="101047" y="130687"/>
                </a:lnTo>
                <a:lnTo>
                  <a:pt x="104457" y="125694"/>
                </a:lnTo>
                <a:lnTo>
                  <a:pt x="107723" y="121373"/>
                </a:lnTo>
                <a:lnTo>
                  <a:pt x="110894" y="117501"/>
                </a:lnTo>
                <a:lnTo>
                  <a:pt x="114002" y="113926"/>
                </a:lnTo>
                <a:lnTo>
                  <a:pt x="116074" y="109559"/>
                </a:lnTo>
                <a:lnTo>
                  <a:pt x="117456" y="104664"/>
                </a:lnTo>
                <a:lnTo>
                  <a:pt x="118377" y="99415"/>
                </a:lnTo>
                <a:lnTo>
                  <a:pt x="119984" y="94924"/>
                </a:lnTo>
                <a:lnTo>
                  <a:pt x="122050" y="90938"/>
                </a:lnTo>
                <a:lnTo>
                  <a:pt x="124421" y="87289"/>
                </a:lnTo>
                <a:lnTo>
                  <a:pt x="126002" y="83863"/>
                </a:lnTo>
                <a:lnTo>
                  <a:pt x="127055" y="80588"/>
                </a:lnTo>
                <a:lnTo>
                  <a:pt x="127758" y="77412"/>
                </a:lnTo>
                <a:lnTo>
                  <a:pt x="127233" y="74302"/>
                </a:lnTo>
                <a:lnTo>
                  <a:pt x="125889" y="71237"/>
                </a:lnTo>
                <a:lnTo>
                  <a:pt x="123999" y="68201"/>
                </a:lnTo>
                <a:lnTo>
                  <a:pt x="122739" y="65185"/>
                </a:lnTo>
                <a:lnTo>
                  <a:pt x="121899" y="62182"/>
                </a:lnTo>
                <a:lnTo>
                  <a:pt x="120248" y="53356"/>
                </a:lnTo>
                <a:lnTo>
                  <a:pt x="124975" y="57987"/>
                </a:lnTo>
                <a:lnTo>
                  <a:pt x="126371" y="60360"/>
                </a:lnTo>
                <a:lnTo>
                  <a:pt x="127922" y="65643"/>
                </a:lnTo>
                <a:lnTo>
                  <a:pt x="128336" y="69433"/>
                </a:lnTo>
                <a:lnTo>
                  <a:pt x="128612" y="73944"/>
                </a:lnTo>
                <a:lnTo>
                  <a:pt x="128795" y="78935"/>
                </a:lnTo>
                <a:lnTo>
                  <a:pt x="129912" y="83256"/>
                </a:lnTo>
                <a:lnTo>
                  <a:pt x="131650" y="87128"/>
                </a:lnTo>
                <a:lnTo>
                  <a:pt x="133802" y="90701"/>
                </a:lnTo>
                <a:lnTo>
                  <a:pt x="136231" y="95068"/>
                </a:lnTo>
                <a:lnTo>
                  <a:pt x="141580" y="105212"/>
                </a:lnTo>
                <a:lnTo>
                  <a:pt x="144397" y="109703"/>
                </a:lnTo>
                <a:lnTo>
                  <a:pt x="147269" y="113689"/>
                </a:lnTo>
                <a:lnTo>
                  <a:pt x="150179" y="117339"/>
                </a:lnTo>
                <a:lnTo>
                  <a:pt x="154105" y="121756"/>
                </a:lnTo>
                <a:lnTo>
                  <a:pt x="163768" y="131956"/>
                </a:lnTo>
                <a:lnTo>
                  <a:pt x="168134" y="137454"/>
                </a:lnTo>
                <a:lnTo>
                  <a:pt x="172038" y="143104"/>
                </a:lnTo>
                <a:lnTo>
                  <a:pt x="175635" y="148855"/>
                </a:lnTo>
                <a:lnTo>
                  <a:pt x="180020" y="153681"/>
                </a:lnTo>
                <a:lnTo>
                  <a:pt x="184932" y="157891"/>
                </a:lnTo>
                <a:lnTo>
                  <a:pt x="190193" y="161689"/>
                </a:lnTo>
                <a:lnTo>
                  <a:pt x="195689" y="165214"/>
                </a:lnTo>
                <a:lnTo>
                  <a:pt x="201340" y="168556"/>
                </a:lnTo>
                <a:lnTo>
                  <a:pt x="207095" y="171776"/>
                </a:lnTo>
                <a:lnTo>
                  <a:pt x="218789" y="177999"/>
                </a:lnTo>
                <a:lnTo>
                  <a:pt x="224691" y="181048"/>
                </a:lnTo>
                <a:lnTo>
                  <a:pt x="229619" y="183080"/>
                </a:lnTo>
                <a:lnTo>
                  <a:pt x="233898" y="184435"/>
                </a:lnTo>
                <a:lnTo>
                  <a:pt x="245438" y="1871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118"/>
          <p:cNvSpPr/>
          <p:nvPr/>
        </p:nvSpPr>
        <p:spPr>
          <a:xfrm>
            <a:off x="2847547" y="2419945"/>
            <a:ext cx="347046" cy="310763"/>
          </a:xfrm>
          <a:custGeom>
            <a:avLst/>
            <a:gdLst/>
            <a:ahLst/>
            <a:cxnLst/>
            <a:rect l="0" t="0" r="0" b="0"/>
            <a:pathLst>
              <a:path w="347046" h="310763">
                <a:moveTo>
                  <a:pt x="105551" y="0"/>
                </a:moveTo>
                <a:lnTo>
                  <a:pt x="76489" y="0"/>
                </a:lnTo>
                <a:lnTo>
                  <a:pt x="67459" y="2646"/>
                </a:lnTo>
                <a:lnTo>
                  <a:pt x="56819" y="7129"/>
                </a:lnTo>
                <a:lnTo>
                  <a:pt x="45466" y="12429"/>
                </a:lnTo>
                <a:lnTo>
                  <a:pt x="36444" y="18092"/>
                </a:lnTo>
                <a:lnTo>
                  <a:pt x="25778" y="26858"/>
                </a:lnTo>
                <a:lnTo>
                  <a:pt x="16324" y="35739"/>
                </a:lnTo>
                <a:lnTo>
                  <a:pt x="10241" y="42673"/>
                </a:lnTo>
                <a:lnTo>
                  <a:pt x="4226" y="52370"/>
                </a:lnTo>
                <a:lnTo>
                  <a:pt x="889" y="60648"/>
                </a:lnTo>
                <a:lnTo>
                  <a:pt x="0" y="64244"/>
                </a:lnTo>
                <a:lnTo>
                  <a:pt x="401" y="67634"/>
                </a:lnTo>
                <a:lnTo>
                  <a:pt x="1661" y="70887"/>
                </a:lnTo>
                <a:lnTo>
                  <a:pt x="5712" y="78138"/>
                </a:lnTo>
                <a:lnTo>
                  <a:pt x="10826" y="87976"/>
                </a:lnTo>
                <a:lnTo>
                  <a:pt x="16411" y="96316"/>
                </a:lnTo>
                <a:lnTo>
                  <a:pt x="22206" y="104323"/>
                </a:lnTo>
                <a:lnTo>
                  <a:pt x="25143" y="109236"/>
                </a:lnTo>
                <a:lnTo>
                  <a:pt x="28094" y="114496"/>
                </a:lnTo>
                <a:lnTo>
                  <a:pt x="33043" y="118995"/>
                </a:lnTo>
                <a:lnTo>
                  <a:pt x="39325" y="122986"/>
                </a:lnTo>
                <a:lnTo>
                  <a:pt x="46493" y="126639"/>
                </a:lnTo>
                <a:lnTo>
                  <a:pt x="57108" y="135990"/>
                </a:lnTo>
                <a:lnTo>
                  <a:pt x="61330" y="141262"/>
                </a:lnTo>
                <a:lnTo>
                  <a:pt x="67127" y="146760"/>
                </a:lnTo>
                <a:lnTo>
                  <a:pt x="73972" y="152411"/>
                </a:lnTo>
                <a:lnTo>
                  <a:pt x="81517" y="158162"/>
                </a:lnTo>
                <a:lnTo>
                  <a:pt x="88535" y="162988"/>
                </a:lnTo>
                <a:lnTo>
                  <a:pt x="95201" y="167198"/>
                </a:lnTo>
                <a:lnTo>
                  <a:pt x="101632" y="170997"/>
                </a:lnTo>
                <a:lnTo>
                  <a:pt x="111428" y="180509"/>
                </a:lnTo>
                <a:lnTo>
                  <a:pt x="115432" y="185824"/>
                </a:lnTo>
                <a:lnTo>
                  <a:pt x="125181" y="194375"/>
                </a:lnTo>
                <a:lnTo>
                  <a:pt x="130563" y="198044"/>
                </a:lnTo>
                <a:lnTo>
                  <a:pt x="139193" y="207413"/>
                </a:lnTo>
                <a:lnTo>
                  <a:pt x="142887" y="212689"/>
                </a:lnTo>
                <a:lnTo>
                  <a:pt x="146342" y="218191"/>
                </a:lnTo>
                <a:lnTo>
                  <a:pt x="149640" y="223844"/>
                </a:lnTo>
                <a:lnTo>
                  <a:pt x="152832" y="229597"/>
                </a:lnTo>
                <a:lnTo>
                  <a:pt x="154960" y="235416"/>
                </a:lnTo>
                <a:lnTo>
                  <a:pt x="156379" y="241280"/>
                </a:lnTo>
                <a:lnTo>
                  <a:pt x="157325" y="247173"/>
                </a:lnTo>
                <a:lnTo>
                  <a:pt x="156962" y="253087"/>
                </a:lnTo>
                <a:lnTo>
                  <a:pt x="155726" y="259014"/>
                </a:lnTo>
                <a:lnTo>
                  <a:pt x="153908" y="264950"/>
                </a:lnTo>
                <a:lnTo>
                  <a:pt x="151888" y="274190"/>
                </a:lnTo>
                <a:lnTo>
                  <a:pt x="151349" y="278043"/>
                </a:lnTo>
                <a:lnTo>
                  <a:pt x="149996" y="281605"/>
                </a:lnTo>
                <a:lnTo>
                  <a:pt x="145843" y="288207"/>
                </a:lnTo>
                <a:lnTo>
                  <a:pt x="137917" y="297503"/>
                </a:lnTo>
                <a:lnTo>
                  <a:pt x="129276" y="306541"/>
                </a:lnTo>
                <a:lnTo>
                  <a:pt x="125342" y="308540"/>
                </a:lnTo>
                <a:lnTo>
                  <a:pt x="115672" y="310762"/>
                </a:lnTo>
                <a:lnTo>
                  <a:pt x="110311" y="310362"/>
                </a:lnTo>
                <a:lnTo>
                  <a:pt x="104749" y="309103"/>
                </a:lnTo>
                <a:lnTo>
                  <a:pt x="94263" y="306051"/>
                </a:lnTo>
                <a:lnTo>
                  <a:pt x="86289" y="304695"/>
                </a:lnTo>
                <a:lnTo>
                  <a:pt x="76783" y="301446"/>
                </a:lnTo>
                <a:lnTo>
                  <a:pt x="71465" y="299190"/>
                </a:lnTo>
                <a:lnTo>
                  <a:pt x="65933" y="295702"/>
                </a:lnTo>
                <a:lnTo>
                  <a:pt x="60256" y="291393"/>
                </a:lnTo>
                <a:lnTo>
                  <a:pt x="54485" y="286536"/>
                </a:lnTo>
                <a:lnTo>
                  <a:pt x="49643" y="281313"/>
                </a:lnTo>
                <a:lnTo>
                  <a:pt x="45422" y="275847"/>
                </a:lnTo>
                <a:lnTo>
                  <a:pt x="41614" y="270218"/>
                </a:lnTo>
                <a:lnTo>
                  <a:pt x="34733" y="261319"/>
                </a:lnTo>
                <a:lnTo>
                  <a:pt x="28361" y="253064"/>
                </a:lnTo>
                <a:lnTo>
                  <a:pt x="25271" y="248084"/>
                </a:lnTo>
                <a:lnTo>
                  <a:pt x="22217" y="242780"/>
                </a:lnTo>
                <a:lnTo>
                  <a:pt x="20181" y="237260"/>
                </a:lnTo>
                <a:lnTo>
                  <a:pt x="18824" y="231595"/>
                </a:lnTo>
                <a:lnTo>
                  <a:pt x="17918" y="225834"/>
                </a:lnTo>
                <a:lnTo>
                  <a:pt x="18309" y="220009"/>
                </a:lnTo>
                <a:lnTo>
                  <a:pt x="19564" y="214142"/>
                </a:lnTo>
                <a:lnTo>
                  <a:pt x="21393" y="208245"/>
                </a:lnTo>
                <a:lnTo>
                  <a:pt x="24601" y="203322"/>
                </a:lnTo>
                <a:lnTo>
                  <a:pt x="33465" y="195207"/>
                </a:lnTo>
                <a:lnTo>
                  <a:pt x="41380" y="185647"/>
                </a:lnTo>
                <a:lnTo>
                  <a:pt x="44882" y="180319"/>
                </a:lnTo>
                <a:lnTo>
                  <a:pt x="54074" y="171754"/>
                </a:lnTo>
                <a:lnTo>
                  <a:pt x="64784" y="164640"/>
                </a:lnTo>
                <a:lnTo>
                  <a:pt x="70422" y="161354"/>
                </a:lnTo>
                <a:lnTo>
                  <a:pt x="76169" y="158171"/>
                </a:lnTo>
                <a:lnTo>
                  <a:pt x="87855" y="151988"/>
                </a:lnTo>
                <a:lnTo>
                  <a:pt x="111552" y="139935"/>
                </a:lnTo>
                <a:lnTo>
                  <a:pt x="117502" y="137938"/>
                </a:lnTo>
                <a:lnTo>
                  <a:pt x="123456" y="136607"/>
                </a:lnTo>
                <a:lnTo>
                  <a:pt x="129414" y="135720"/>
                </a:lnTo>
                <a:lnTo>
                  <a:pt x="135373" y="134136"/>
                </a:lnTo>
                <a:lnTo>
                  <a:pt x="141333" y="132088"/>
                </a:lnTo>
                <a:lnTo>
                  <a:pt x="147294" y="129731"/>
                </a:lnTo>
                <a:lnTo>
                  <a:pt x="153256" y="128159"/>
                </a:lnTo>
                <a:lnTo>
                  <a:pt x="159218" y="127111"/>
                </a:lnTo>
                <a:lnTo>
                  <a:pt x="165180" y="126413"/>
                </a:lnTo>
                <a:lnTo>
                  <a:pt x="171143" y="124955"/>
                </a:lnTo>
                <a:lnTo>
                  <a:pt x="177105" y="122991"/>
                </a:lnTo>
                <a:lnTo>
                  <a:pt x="183068" y="120689"/>
                </a:lnTo>
                <a:lnTo>
                  <a:pt x="189030" y="118163"/>
                </a:lnTo>
                <a:lnTo>
                  <a:pt x="200956" y="112709"/>
                </a:lnTo>
                <a:lnTo>
                  <a:pt x="206919" y="110859"/>
                </a:lnTo>
                <a:lnTo>
                  <a:pt x="212882" y="109625"/>
                </a:lnTo>
                <a:lnTo>
                  <a:pt x="218845" y="108802"/>
                </a:lnTo>
                <a:lnTo>
                  <a:pt x="224808" y="107261"/>
                </a:lnTo>
                <a:lnTo>
                  <a:pt x="230770" y="105242"/>
                </a:lnTo>
                <a:lnTo>
                  <a:pt x="236733" y="102903"/>
                </a:lnTo>
                <a:lnTo>
                  <a:pt x="242695" y="100352"/>
                </a:lnTo>
                <a:lnTo>
                  <a:pt x="254621" y="94872"/>
                </a:lnTo>
                <a:lnTo>
                  <a:pt x="263897" y="89129"/>
                </a:lnTo>
                <a:lnTo>
                  <a:pt x="274706" y="80317"/>
                </a:lnTo>
                <a:lnTo>
                  <a:pt x="284203" y="71423"/>
                </a:lnTo>
                <a:lnTo>
                  <a:pt x="287262" y="68451"/>
                </a:lnTo>
                <a:lnTo>
                  <a:pt x="289302" y="65478"/>
                </a:lnTo>
                <a:lnTo>
                  <a:pt x="291567" y="59529"/>
                </a:lnTo>
                <a:lnTo>
                  <a:pt x="292843" y="50601"/>
                </a:lnTo>
                <a:lnTo>
                  <a:pt x="293220" y="41672"/>
                </a:lnTo>
                <a:lnTo>
                  <a:pt x="292280" y="38695"/>
                </a:lnTo>
                <a:lnTo>
                  <a:pt x="288584" y="32742"/>
                </a:lnTo>
                <a:lnTo>
                  <a:pt x="286207" y="30758"/>
                </a:lnTo>
                <a:lnTo>
                  <a:pt x="283629" y="29435"/>
                </a:lnTo>
                <a:lnTo>
                  <a:pt x="280916" y="28553"/>
                </a:lnTo>
                <a:lnTo>
                  <a:pt x="279108" y="28957"/>
                </a:lnTo>
                <a:lnTo>
                  <a:pt x="277902" y="30219"/>
                </a:lnTo>
                <a:lnTo>
                  <a:pt x="277099" y="32052"/>
                </a:lnTo>
                <a:lnTo>
                  <a:pt x="275569" y="33274"/>
                </a:lnTo>
                <a:lnTo>
                  <a:pt x="273555" y="34089"/>
                </a:lnTo>
                <a:lnTo>
                  <a:pt x="271219" y="34633"/>
                </a:lnTo>
                <a:lnTo>
                  <a:pt x="265973" y="37882"/>
                </a:lnTo>
                <a:lnTo>
                  <a:pt x="263183" y="40137"/>
                </a:lnTo>
                <a:lnTo>
                  <a:pt x="257433" y="47935"/>
                </a:lnTo>
                <a:lnTo>
                  <a:pt x="251565" y="57023"/>
                </a:lnTo>
                <a:lnTo>
                  <a:pt x="245644" y="64370"/>
                </a:lnTo>
                <a:lnTo>
                  <a:pt x="242674" y="69702"/>
                </a:lnTo>
                <a:lnTo>
                  <a:pt x="239700" y="76234"/>
                </a:lnTo>
                <a:lnTo>
                  <a:pt x="236723" y="83564"/>
                </a:lnTo>
                <a:lnTo>
                  <a:pt x="233745" y="90436"/>
                </a:lnTo>
                <a:lnTo>
                  <a:pt x="227786" y="103363"/>
                </a:lnTo>
                <a:lnTo>
                  <a:pt x="225799" y="109588"/>
                </a:lnTo>
                <a:lnTo>
                  <a:pt x="224475" y="115723"/>
                </a:lnTo>
                <a:lnTo>
                  <a:pt x="223592" y="121797"/>
                </a:lnTo>
                <a:lnTo>
                  <a:pt x="223003" y="127831"/>
                </a:lnTo>
                <a:lnTo>
                  <a:pt x="222611" y="133838"/>
                </a:lnTo>
                <a:lnTo>
                  <a:pt x="222349" y="139827"/>
                </a:lnTo>
                <a:lnTo>
                  <a:pt x="223169" y="145804"/>
                </a:lnTo>
                <a:lnTo>
                  <a:pt x="224709" y="151773"/>
                </a:lnTo>
                <a:lnTo>
                  <a:pt x="226729" y="157737"/>
                </a:lnTo>
                <a:lnTo>
                  <a:pt x="230064" y="162705"/>
                </a:lnTo>
                <a:lnTo>
                  <a:pt x="239069" y="170871"/>
                </a:lnTo>
                <a:lnTo>
                  <a:pt x="249697" y="180453"/>
                </a:lnTo>
                <a:lnTo>
                  <a:pt x="255313" y="185786"/>
                </a:lnTo>
                <a:lnTo>
                  <a:pt x="261046" y="190334"/>
                </a:lnTo>
                <a:lnTo>
                  <a:pt x="266855" y="194358"/>
                </a:lnTo>
                <a:lnTo>
                  <a:pt x="272715" y="198033"/>
                </a:lnTo>
                <a:lnTo>
                  <a:pt x="278610" y="201475"/>
                </a:lnTo>
                <a:lnTo>
                  <a:pt x="284527" y="204762"/>
                </a:lnTo>
                <a:lnTo>
                  <a:pt x="290459" y="207946"/>
                </a:lnTo>
                <a:lnTo>
                  <a:pt x="296402" y="210068"/>
                </a:lnTo>
                <a:lnTo>
                  <a:pt x="302351" y="211483"/>
                </a:lnTo>
                <a:lnTo>
                  <a:pt x="308305" y="212426"/>
                </a:lnTo>
                <a:lnTo>
                  <a:pt x="314262" y="214047"/>
                </a:lnTo>
                <a:lnTo>
                  <a:pt x="320221" y="216120"/>
                </a:lnTo>
                <a:lnTo>
                  <a:pt x="326181" y="218494"/>
                </a:lnTo>
                <a:lnTo>
                  <a:pt x="335453" y="221132"/>
                </a:lnTo>
                <a:lnTo>
                  <a:pt x="347045" y="2232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119"/>
          <p:cNvSpPr/>
          <p:nvPr/>
        </p:nvSpPr>
        <p:spPr>
          <a:xfrm>
            <a:off x="3239762" y="2312789"/>
            <a:ext cx="159113" cy="328580"/>
          </a:xfrm>
          <a:custGeom>
            <a:avLst/>
            <a:gdLst/>
            <a:ahLst/>
            <a:cxnLst/>
            <a:rect l="0" t="0" r="0" b="0"/>
            <a:pathLst>
              <a:path w="159113" h="328580">
                <a:moveTo>
                  <a:pt x="142658" y="241101"/>
                </a:moveTo>
                <a:lnTo>
                  <a:pt x="142658" y="202370"/>
                </a:lnTo>
                <a:lnTo>
                  <a:pt x="141664" y="199405"/>
                </a:lnTo>
                <a:lnTo>
                  <a:pt x="137910" y="193465"/>
                </a:lnTo>
                <a:lnTo>
                  <a:pt x="134524" y="190493"/>
                </a:lnTo>
                <a:lnTo>
                  <a:pt x="130279" y="187518"/>
                </a:lnTo>
                <a:lnTo>
                  <a:pt x="125461" y="184543"/>
                </a:lnTo>
                <a:lnTo>
                  <a:pt x="120262" y="182560"/>
                </a:lnTo>
                <a:lnTo>
                  <a:pt x="114808" y="181238"/>
                </a:lnTo>
                <a:lnTo>
                  <a:pt x="109184" y="180356"/>
                </a:lnTo>
                <a:lnTo>
                  <a:pt x="103447" y="178777"/>
                </a:lnTo>
                <a:lnTo>
                  <a:pt x="97635" y="176731"/>
                </a:lnTo>
                <a:lnTo>
                  <a:pt x="91773" y="174375"/>
                </a:lnTo>
                <a:lnTo>
                  <a:pt x="85877" y="173797"/>
                </a:lnTo>
                <a:lnTo>
                  <a:pt x="79959" y="174404"/>
                </a:lnTo>
                <a:lnTo>
                  <a:pt x="74026" y="175800"/>
                </a:lnTo>
                <a:lnTo>
                  <a:pt x="69077" y="177724"/>
                </a:lnTo>
                <a:lnTo>
                  <a:pt x="64784" y="179998"/>
                </a:lnTo>
                <a:lnTo>
                  <a:pt x="60928" y="182507"/>
                </a:lnTo>
                <a:lnTo>
                  <a:pt x="56370" y="185171"/>
                </a:lnTo>
                <a:lnTo>
                  <a:pt x="51344" y="187939"/>
                </a:lnTo>
                <a:lnTo>
                  <a:pt x="46005" y="190777"/>
                </a:lnTo>
                <a:lnTo>
                  <a:pt x="41452" y="193661"/>
                </a:lnTo>
                <a:lnTo>
                  <a:pt x="37423" y="196576"/>
                </a:lnTo>
                <a:lnTo>
                  <a:pt x="33744" y="199511"/>
                </a:lnTo>
                <a:lnTo>
                  <a:pt x="29302" y="203453"/>
                </a:lnTo>
                <a:lnTo>
                  <a:pt x="19067" y="213124"/>
                </a:lnTo>
                <a:lnTo>
                  <a:pt x="15544" y="218481"/>
                </a:lnTo>
                <a:lnTo>
                  <a:pt x="13194" y="224037"/>
                </a:lnTo>
                <a:lnTo>
                  <a:pt x="11627" y="229725"/>
                </a:lnTo>
                <a:lnTo>
                  <a:pt x="9590" y="235501"/>
                </a:lnTo>
                <a:lnTo>
                  <a:pt x="7237" y="241337"/>
                </a:lnTo>
                <a:lnTo>
                  <a:pt x="4675" y="247211"/>
                </a:lnTo>
                <a:lnTo>
                  <a:pt x="2967" y="254104"/>
                </a:lnTo>
                <a:lnTo>
                  <a:pt x="1828" y="261676"/>
                </a:lnTo>
                <a:lnTo>
                  <a:pt x="1069" y="269701"/>
                </a:lnTo>
                <a:lnTo>
                  <a:pt x="563" y="277035"/>
                </a:lnTo>
                <a:lnTo>
                  <a:pt x="225" y="283909"/>
                </a:lnTo>
                <a:lnTo>
                  <a:pt x="0" y="290475"/>
                </a:lnTo>
                <a:lnTo>
                  <a:pt x="844" y="295845"/>
                </a:lnTo>
                <a:lnTo>
                  <a:pt x="4432" y="304458"/>
                </a:lnTo>
                <a:lnTo>
                  <a:pt x="7774" y="308144"/>
                </a:lnTo>
                <a:lnTo>
                  <a:pt x="11989" y="311593"/>
                </a:lnTo>
                <a:lnTo>
                  <a:pt x="16787" y="314885"/>
                </a:lnTo>
                <a:lnTo>
                  <a:pt x="21973" y="318071"/>
                </a:lnTo>
                <a:lnTo>
                  <a:pt x="27419" y="321188"/>
                </a:lnTo>
                <a:lnTo>
                  <a:pt x="33037" y="324258"/>
                </a:lnTo>
                <a:lnTo>
                  <a:pt x="38769" y="326305"/>
                </a:lnTo>
                <a:lnTo>
                  <a:pt x="44579" y="327669"/>
                </a:lnTo>
                <a:lnTo>
                  <a:pt x="50439" y="328579"/>
                </a:lnTo>
                <a:lnTo>
                  <a:pt x="56334" y="328193"/>
                </a:lnTo>
                <a:lnTo>
                  <a:pt x="62251" y="326944"/>
                </a:lnTo>
                <a:lnTo>
                  <a:pt x="68184" y="325119"/>
                </a:lnTo>
                <a:lnTo>
                  <a:pt x="74126" y="322910"/>
                </a:lnTo>
                <a:lnTo>
                  <a:pt x="80076" y="320445"/>
                </a:lnTo>
                <a:lnTo>
                  <a:pt x="86030" y="317810"/>
                </a:lnTo>
                <a:lnTo>
                  <a:pt x="97945" y="312236"/>
                </a:lnTo>
                <a:lnTo>
                  <a:pt x="103905" y="309360"/>
                </a:lnTo>
                <a:lnTo>
                  <a:pt x="108873" y="305459"/>
                </a:lnTo>
                <a:lnTo>
                  <a:pt x="113178" y="300873"/>
                </a:lnTo>
                <a:lnTo>
                  <a:pt x="117042" y="295832"/>
                </a:lnTo>
                <a:lnTo>
                  <a:pt x="121606" y="290487"/>
                </a:lnTo>
                <a:lnTo>
                  <a:pt x="126636" y="284939"/>
                </a:lnTo>
                <a:lnTo>
                  <a:pt x="131977" y="279256"/>
                </a:lnTo>
                <a:lnTo>
                  <a:pt x="136531" y="272491"/>
                </a:lnTo>
                <a:lnTo>
                  <a:pt x="140561" y="265004"/>
                </a:lnTo>
                <a:lnTo>
                  <a:pt x="144241" y="257037"/>
                </a:lnTo>
                <a:lnTo>
                  <a:pt x="146696" y="248748"/>
                </a:lnTo>
                <a:lnTo>
                  <a:pt x="148331" y="240246"/>
                </a:lnTo>
                <a:lnTo>
                  <a:pt x="149422" y="231602"/>
                </a:lnTo>
                <a:lnTo>
                  <a:pt x="151142" y="222862"/>
                </a:lnTo>
                <a:lnTo>
                  <a:pt x="153283" y="214059"/>
                </a:lnTo>
                <a:lnTo>
                  <a:pt x="155704" y="205214"/>
                </a:lnTo>
                <a:lnTo>
                  <a:pt x="157319" y="195348"/>
                </a:lnTo>
                <a:lnTo>
                  <a:pt x="158395" y="184802"/>
                </a:lnTo>
                <a:lnTo>
                  <a:pt x="159112" y="173803"/>
                </a:lnTo>
                <a:lnTo>
                  <a:pt x="158596" y="163493"/>
                </a:lnTo>
                <a:lnTo>
                  <a:pt x="157259" y="153644"/>
                </a:lnTo>
                <a:lnTo>
                  <a:pt x="155374" y="144101"/>
                </a:lnTo>
                <a:lnTo>
                  <a:pt x="154116" y="134763"/>
                </a:lnTo>
                <a:lnTo>
                  <a:pt x="153279" y="125561"/>
                </a:lnTo>
                <a:lnTo>
                  <a:pt x="152720" y="116449"/>
                </a:lnTo>
                <a:lnTo>
                  <a:pt x="152099" y="101034"/>
                </a:lnTo>
                <a:lnTo>
                  <a:pt x="151824" y="86575"/>
                </a:lnTo>
                <a:lnTo>
                  <a:pt x="151701" y="70228"/>
                </a:lnTo>
                <a:lnTo>
                  <a:pt x="150675" y="62693"/>
                </a:lnTo>
                <a:lnTo>
                  <a:pt x="148996" y="55686"/>
                </a:lnTo>
                <a:lnTo>
                  <a:pt x="146883" y="49030"/>
                </a:lnTo>
                <a:lnTo>
                  <a:pt x="145475" y="42609"/>
                </a:lnTo>
                <a:lnTo>
                  <a:pt x="144536" y="36343"/>
                </a:lnTo>
                <a:lnTo>
                  <a:pt x="143911" y="30182"/>
                </a:lnTo>
                <a:lnTo>
                  <a:pt x="143493" y="24090"/>
                </a:lnTo>
                <a:lnTo>
                  <a:pt x="143214" y="18044"/>
                </a:lnTo>
                <a:lnTo>
                  <a:pt x="14265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120"/>
          <p:cNvSpPr/>
          <p:nvPr/>
        </p:nvSpPr>
        <p:spPr>
          <a:xfrm>
            <a:off x="7156908" y="2893218"/>
            <a:ext cx="26801" cy="526853"/>
          </a:xfrm>
          <a:custGeom>
            <a:avLst/>
            <a:gdLst/>
            <a:ahLst/>
            <a:cxnLst/>
            <a:rect l="0" t="0" r="0" b="0"/>
            <a:pathLst>
              <a:path w="26801" h="526853">
                <a:moveTo>
                  <a:pt x="17856" y="0"/>
                </a:moveTo>
                <a:lnTo>
                  <a:pt x="13108" y="9481"/>
                </a:lnTo>
                <a:lnTo>
                  <a:pt x="11709" y="13266"/>
                </a:lnTo>
                <a:lnTo>
                  <a:pt x="10776" y="16781"/>
                </a:lnTo>
                <a:lnTo>
                  <a:pt x="10154" y="20117"/>
                </a:lnTo>
                <a:lnTo>
                  <a:pt x="9464" y="29116"/>
                </a:lnTo>
                <a:lnTo>
                  <a:pt x="9076" y="45338"/>
                </a:lnTo>
                <a:lnTo>
                  <a:pt x="8943" y="73337"/>
                </a:lnTo>
                <a:lnTo>
                  <a:pt x="7939" y="81634"/>
                </a:lnTo>
                <a:lnTo>
                  <a:pt x="6276" y="90141"/>
                </a:lnTo>
                <a:lnTo>
                  <a:pt x="4173" y="98790"/>
                </a:lnTo>
                <a:lnTo>
                  <a:pt x="2771" y="107531"/>
                </a:lnTo>
                <a:lnTo>
                  <a:pt x="1837" y="116336"/>
                </a:lnTo>
                <a:lnTo>
                  <a:pt x="1213" y="125183"/>
                </a:lnTo>
                <a:lnTo>
                  <a:pt x="798" y="135049"/>
                </a:lnTo>
                <a:lnTo>
                  <a:pt x="337" y="156595"/>
                </a:lnTo>
                <a:lnTo>
                  <a:pt x="0" y="218690"/>
                </a:lnTo>
                <a:lnTo>
                  <a:pt x="983" y="229137"/>
                </a:lnTo>
                <a:lnTo>
                  <a:pt x="2632" y="239078"/>
                </a:lnTo>
                <a:lnTo>
                  <a:pt x="4725" y="248682"/>
                </a:lnTo>
                <a:lnTo>
                  <a:pt x="6121" y="258062"/>
                </a:lnTo>
                <a:lnTo>
                  <a:pt x="7051" y="267291"/>
                </a:lnTo>
                <a:lnTo>
                  <a:pt x="7671" y="276421"/>
                </a:lnTo>
                <a:lnTo>
                  <a:pt x="8084" y="285484"/>
                </a:lnTo>
                <a:lnTo>
                  <a:pt x="8544" y="303491"/>
                </a:lnTo>
                <a:lnTo>
                  <a:pt x="8902" y="379233"/>
                </a:lnTo>
                <a:lnTo>
                  <a:pt x="9899" y="386767"/>
                </a:lnTo>
                <a:lnTo>
                  <a:pt x="11557" y="394767"/>
                </a:lnTo>
                <a:lnTo>
                  <a:pt x="13657" y="403076"/>
                </a:lnTo>
                <a:lnTo>
                  <a:pt x="15056" y="410600"/>
                </a:lnTo>
                <a:lnTo>
                  <a:pt x="15989" y="417601"/>
                </a:lnTo>
                <a:lnTo>
                  <a:pt x="16612" y="424252"/>
                </a:lnTo>
                <a:lnTo>
                  <a:pt x="17303" y="439580"/>
                </a:lnTo>
                <a:lnTo>
                  <a:pt x="17487" y="447835"/>
                </a:lnTo>
                <a:lnTo>
                  <a:pt x="18603" y="455322"/>
                </a:lnTo>
                <a:lnTo>
                  <a:pt x="20343" y="462298"/>
                </a:lnTo>
                <a:lnTo>
                  <a:pt x="22495" y="468933"/>
                </a:lnTo>
                <a:lnTo>
                  <a:pt x="23930" y="474348"/>
                </a:lnTo>
                <a:lnTo>
                  <a:pt x="24887" y="478951"/>
                </a:lnTo>
                <a:lnTo>
                  <a:pt x="25524" y="483012"/>
                </a:lnTo>
                <a:lnTo>
                  <a:pt x="26233" y="492815"/>
                </a:lnTo>
                <a:lnTo>
                  <a:pt x="26632" y="506845"/>
                </a:lnTo>
                <a:lnTo>
                  <a:pt x="26800" y="5268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121"/>
          <p:cNvSpPr/>
          <p:nvPr/>
        </p:nvSpPr>
        <p:spPr>
          <a:xfrm>
            <a:off x="7013768" y="2750353"/>
            <a:ext cx="321993" cy="312530"/>
          </a:xfrm>
          <a:custGeom>
            <a:avLst/>
            <a:gdLst/>
            <a:ahLst/>
            <a:cxnLst/>
            <a:rect l="0" t="0" r="0" b="0"/>
            <a:pathLst>
              <a:path w="321993" h="312530">
                <a:moveTo>
                  <a:pt x="0" y="169654"/>
                </a:moveTo>
                <a:lnTo>
                  <a:pt x="4748" y="164914"/>
                </a:lnTo>
                <a:lnTo>
                  <a:pt x="6147" y="162525"/>
                </a:lnTo>
                <a:lnTo>
                  <a:pt x="8577" y="153404"/>
                </a:lnTo>
                <a:lnTo>
                  <a:pt x="11431" y="147218"/>
                </a:lnTo>
                <a:lnTo>
                  <a:pt x="13583" y="142791"/>
                </a:lnTo>
                <a:lnTo>
                  <a:pt x="17006" y="138847"/>
                </a:lnTo>
                <a:lnTo>
                  <a:pt x="26110" y="131819"/>
                </a:lnTo>
                <a:lnTo>
                  <a:pt x="34131" y="125388"/>
                </a:lnTo>
                <a:lnTo>
                  <a:pt x="37661" y="122284"/>
                </a:lnTo>
                <a:lnTo>
                  <a:pt x="42002" y="120215"/>
                </a:lnTo>
                <a:lnTo>
                  <a:pt x="46884" y="118835"/>
                </a:lnTo>
                <a:lnTo>
                  <a:pt x="52126" y="117916"/>
                </a:lnTo>
                <a:lnTo>
                  <a:pt x="57608" y="116310"/>
                </a:lnTo>
                <a:lnTo>
                  <a:pt x="63250" y="114248"/>
                </a:lnTo>
                <a:lnTo>
                  <a:pt x="69000" y="111881"/>
                </a:lnTo>
                <a:lnTo>
                  <a:pt x="74821" y="110303"/>
                </a:lnTo>
                <a:lnTo>
                  <a:pt x="80688" y="109250"/>
                </a:lnTo>
                <a:lnTo>
                  <a:pt x="86587" y="108549"/>
                </a:lnTo>
                <a:lnTo>
                  <a:pt x="92509" y="108082"/>
                </a:lnTo>
                <a:lnTo>
                  <a:pt x="98443" y="107770"/>
                </a:lnTo>
                <a:lnTo>
                  <a:pt x="113641" y="107331"/>
                </a:lnTo>
                <a:lnTo>
                  <a:pt x="117501" y="107270"/>
                </a:lnTo>
                <a:lnTo>
                  <a:pt x="127089" y="104555"/>
                </a:lnTo>
                <a:lnTo>
                  <a:pt x="132429" y="102443"/>
                </a:lnTo>
                <a:lnTo>
                  <a:pt x="137976" y="100042"/>
                </a:lnTo>
                <a:lnTo>
                  <a:pt x="149440" y="94728"/>
                </a:lnTo>
                <a:lnTo>
                  <a:pt x="158510" y="91705"/>
                </a:lnTo>
                <a:lnTo>
                  <a:pt x="166848" y="89370"/>
                </a:lnTo>
                <a:lnTo>
                  <a:pt x="171854" y="87358"/>
                </a:lnTo>
                <a:lnTo>
                  <a:pt x="181723" y="83469"/>
                </a:lnTo>
                <a:lnTo>
                  <a:pt x="189421" y="81740"/>
                </a:lnTo>
                <a:lnTo>
                  <a:pt x="196156" y="78326"/>
                </a:lnTo>
                <a:lnTo>
                  <a:pt x="205534" y="70826"/>
                </a:lnTo>
                <a:lnTo>
                  <a:pt x="208577" y="68050"/>
                </a:lnTo>
                <a:lnTo>
                  <a:pt x="211599" y="66199"/>
                </a:lnTo>
                <a:lnTo>
                  <a:pt x="217606" y="64143"/>
                </a:lnTo>
                <a:lnTo>
                  <a:pt x="219606" y="62603"/>
                </a:lnTo>
                <a:lnTo>
                  <a:pt x="220940" y="60583"/>
                </a:lnTo>
                <a:lnTo>
                  <a:pt x="223079" y="54954"/>
                </a:lnTo>
                <a:lnTo>
                  <a:pt x="223502" y="46713"/>
                </a:lnTo>
                <a:lnTo>
                  <a:pt x="223605" y="10565"/>
                </a:lnTo>
                <a:lnTo>
                  <a:pt x="222612" y="10016"/>
                </a:lnTo>
                <a:lnTo>
                  <a:pt x="218858" y="9407"/>
                </a:lnTo>
                <a:lnTo>
                  <a:pt x="217459" y="8253"/>
                </a:lnTo>
                <a:lnTo>
                  <a:pt x="216527" y="6491"/>
                </a:lnTo>
                <a:lnTo>
                  <a:pt x="214664" y="0"/>
                </a:lnTo>
                <a:lnTo>
                  <a:pt x="214662" y="7680"/>
                </a:lnTo>
                <a:lnTo>
                  <a:pt x="220808" y="15804"/>
                </a:lnTo>
                <a:lnTo>
                  <a:pt x="223771" y="24079"/>
                </a:lnTo>
                <a:lnTo>
                  <a:pt x="227985" y="29878"/>
                </a:lnTo>
                <a:lnTo>
                  <a:pt x="229507" y="33806"/>
                </a:lnTo>
                <a:lnTo>
                  <a:pt x="231198" y="43463"/>
                </a:lnTo>
                <a:lnTo>
                  <a:pt x="231648" y="48815"/>
                </a:lnTo>
                <a:lnTo>
                  <a:pt x="231949" y="54368"/>
                </a:lnTo>
                <a:lnTo>
                  <a:pt x="232149" y="60055"/>
                </a:lnTo>
                <a:lnTo>
                  <a:pt x="233276" y="65830"/>
                </a:lnTo>
                <a:lnTo>
                  <a:pt x="235022" y="71665"/>
                </a:lnTo>
                <a:lnTo>
                  <a:pt x="237179" y="77539"/>
                </a:lnTo>
                <a:lnTo>
                  <a:pt x="238618" y="84431"/>
                </a:lnTo>
                <a:lnTo>
                  <a:pt x="239576" y="92003"/>
                </a:lnTo>
                <a:lnTo>
                  <a:pt x="240216" y="100027"/>
                </a:lnTo>
                <a:lnTo>
                  <a:pt x="241636" y="107361"/>
                </a:lnTo>
                <a:lnTo>
                  <a:pt x="243575" y="114235"/>
                </a:lnTo>
                <a:lnTo>
                  <a:pt x="245864" y="120802"/>
                </a:lnTo>
                <a:lnTo>
                  <a:pt x="247388" y="127164"/>
                </a:lnTo>
                <a:lnTo>
                  <a:pt x="248405" y="133390"/>
                </a:lnTo>
                <a:lnTo>
                  <a:pt x="249083" y="139525"/>
                </a:lnTo>
                <a:lnTo>
                  <a:pt x="250528" y="146592"/>
                </a:lnTo>
                <a:lnTo>
                  <a:pt x="252486" y="154279"/>
                </a:lnTo>
                <a:lnTo>
                  <a:pt x="254785" y="162381"/>
                </a:lnTo>
                <a:lnTo>
                  <a:pt x="257312" y="169766"/>
                </a:lnTo>
                <a:lnTo>
                  <a:pt x="259989" y="176674"/>
                </a:lnTo>
                <a:lnTo>
                  <a:pt x="262769" y="183264"/>
                </a:lnTo>
                <a:lnTo>
                  <a:pt x="264621" y="189641"/>
                </a:lnTo>
                <a:lnTo>
                  <a:pt x="265856" y="195878"/>
                </a:lnTo>
                <a:lnTo>
                  <a:pt x="266679" y="202019"/>
                </a:lnTo>
                <a:lnTo>
                  <a:pt x="270244" y="211489"/>
                </a:lnTo>
                <a:lnTo>
                  <a:pt x="275142" y="219998"/>
                </a:lnTo>
                <a:lnTo>
                  <a:pt x="280631" y="230394"/>
                </a:lnTo>
                <a:lnTo>
                  <a:pt x="282493" y="235944"/>
                </a:lnTo>
                <a:lnTo>
                  <a:pt x="283733" y="241629"/>
                </a:lnTo>
                <a:lnTo>
                  <a:pt x="284560" y="247403"/>
                </a:lnTo>
                <a:lnTo>
                  <a:pt x="288130" y="256465"/>
                </a:lnTo>
                <a:lnTo>
                  <a:pt x="293029" y="263799"/>
                </a:lnTo>
                <a:lnTo>
                  <a:pt x="298518" y="270366"/>
                </a:lnTo>
                <a:lnTo>
                  <a:pt x="304272" y="279238"/>
                </a:lnTo>
                <a:lnTo>
                  <a:pt x="309147" y="288804"/>
                </a:lnTo>
                <a:lnTo>
                  <a:pt x="311315" y="296362"/>
                </a:lnTo>
                <a:lnTo>
                  <a:pt x="312885" y="298775"/>
                </a:lnTo>
                <a:lnTo>
                  <a:pt x="314927" y="300383"/>
                </a:lnTo>
                <a:lnTo>
                  <a:pt x="317282" y="301455"/>
                </a:lnTo>
                <a:lnTo>
                  <a:pt x="318851" y="303162"/>
                </a:lnTo>
                <a:lnTo>
                  <a:pt x="319899" y="305293"/>
                </a:lnTo>
                <a:lnTo>
                  <a:pt x="321992" y="3125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122"/>
          <p:cNvSpPr/>
          <p:nvPr/>
        </p:nvSpPr>
        <p:spPr>
          <a:xfrm>
            <a:off x="6995879" y="3178968"/>
            <a:ext cx="357770" cy="275422"/>
          </a:xfrm>
          <a:custGeom>
            <a:avLst/>
            <a:gdLst/>
            <a:ahLst/>
            <a:cxnLst/>
            <a:rect l="0" t="0" r="0" b="0"/>
            <a:pathLst>
              <a:path w="357770" h="275422">
                <a:moveTo>
                  <a:pt x="0" y="62508"/>
                </a:moveTo>
                <a:lnTo>
                  <a:pt x="0" y="67249"/>
                </a:lnTo>
                <a:lnTo>
                  <a:pt x="994" y="69637"/>
                </a:lnTo>
                <a:lnTo>
                  <a:pt x="7080" y="77954"/>
                </a:lnTo>
                <a:lnTo>
                  <a:pt x="13324" y="84631"/>
                </a:lnTo>
                <a:lnTo>
                  <a:pt x="18511" y="92515"/>
                </a:lnTo>
                <a:lnTo>
                  <a:pt x="21285" y="97395"/>
                </a:lnTo>
                <a:lnTo>
                  <a:pt x="27018" y="105464"/>
                </a:lnTo>
                <a:lnTo>
                  <a:pt x="33872" y="113350"/>
                </a:lnTo>
                <a:lnTo>
                  <a:pt x="43544" y="123469"/>
                </a:lnTo>
                <a:lnTo>
                  <a:pt x="47911" y="128945"/>
                </a:lnTo>
                <a:lnTo>
                  <a:pt x="51817" y="134581"/>
                </a:lnTo>
                <a:lnTo>
                  <a:pt x="55415" y="140322"/>
                </a:lnTo>
                <a:lnTo>
                  <a:pt x="58807" y="146134"/>
                </a:lnTo>
                <a:lnTo>
                  <a:pt x="62062" y="151993"/>
                </a:lnTo>
                <a:lnTo>
                  <a:pt x="65226" y="157884"/>
                </a:lnTo>
                <a:lnTo>
                  <a:pt x="69323" y="164787"/>
                </a:lnTo>
                <a:lnTo>
                  <a:pt x="79175" y="180395"/>
                </a:lnTo>
                <a:lnTo>
                  <a:pt x="83592" y="186740"/>
                </a:lnTo>
                <a:lnTo>
                  <a:pt x="87530" y="191962"/>
                </a:lnTo>
                <a:lnTo>
                  <a:pt x="91149" y="196436"/>
                </a:lnTo>
                <a:lnTo>
                  <a:pt x="94555" y="201403"/>
                </a:lnTo>
                <a:lnTo>
                  <a:pt x="97820" y="206698"/>
                </a:lnTo>
                <a:lnTo>
                  <a:pt x="100990" y="212213"/>
                </a:lnTo>
                <a:lnTo>
                  <a:pt x="107163" y="223632"/>
                </a:lnTo>
                <a:lnTo>
                  <a:pt x="110201" y="229456"/>
                </a:lnTo>
                <a:lnTo>
                  <a:pt x="113219" y="234330"/>
                </a:lnTo>
                <a:lnTo>
                  <a:pt x="119223" y="242391"/>
                </a:lnTo>
                <a:lnTo>
                  <a:pt x="127855" y="249282"/>
                </a:lnTo>
                <a:lnTo>
                  <a:pt x="137322" y="255652"/>
                </a:lnTo>
                <a:lnTo>
                  <a:pt x="147246" y="263824"/>
                </a:lnTo>
                <a:lnTo>
                  <a:pt x="156168" y="272096"/>
                </a:lnTo>
                <a:lnTo>
                  <a:pt x="158771" y="273671"/>
                </a:lnTo>
                <a:lnTo>
                  <a:pt x="164314" y="275421"/>
                </a:lnTo>
                <a:lnTo>
                  <a:pt x="167183" y="274895"/>
                </a:lnTo>
                <a:lnTo>
                  <a:pt x="177148" y="269009"/>
                </a:lnTo>
                <a:lnTo>
                  <a:pt x="180763" y="268388"/>
                </a:lnTo>
                <a:lnTo>
                  <a:pt x="183119" y="268222"/>
                </a:lnTo>
                <a:lnTo>
                  <a:pt x="184688" y="267120"/>
                </a:lnTo>
                <a:lnTo>
                  <a:pt x="185735" y="265392"/>
                </a:lnTo>
                <a:lnTo>
                  <a:pt x="186433" y="263249"/>
                </a:lnTo>
                <a:lnTo>
                  <a:pt x="187892" y="261819"/>
                </a:lnTo>
                <a:lnTo>
                  <a:pt x="189859" y="260866"/>
                </a:lnTo>
                <a:lnTo>
                  <a:pt x="192163" y="260231"/>
                </a:lnTo>
                <a:lnTo>
                  <a:pt x="193700" y="258816"/>
                </a:lnTo>
                <a:lnTo>
                  <a:pt x="194724" y="256880"/>
                </a:lnTo>
                <a:lnTo>
                  <a:pt x="195407" y="254597"/>
                </a:lnTo>
                <a:lnTo>
                  <a:pt x="196856" y="253076"/>
                </a:lnTo>
                <a:lnTo>
                  <a:pt x="198816" y="252061"/>
                </a:lnTo>
                <a:lnTo>
                  <a:pt x="201117" y="251385"/>
                </a:lnTo>
                <a:lnTo>
                  <a:pt x="203644" y="248949"/>
                </a:lnTo>
                <a:lnTo>
                  <a:pt x="211949" y="237033"/>
                </a:lnTo>
                <a:lnTo>
                  <a:pt x="217762" y="230033"/>
                </a:lnTo>
                <a:lnTo>
                  <a:pt x="223659" y="223615"/>
                </a:lnTo>
                <a:lnTo>
                  <a:pt x="229593" y="216463"/>
                </a:lnTo>
                <a:lnTo>
                  <a:pt x="232565" y="211777"/>
                </a:lnTo>
                <a:lnTo>
                  <a:pt x="235542" y="206669"/>
                </a:lnTo>
                <a:lnTo>
                  <a:pt x="238519" y="200288"/>
                </a:lnTo>
                <a:lnTo>
                  <a:pt x="241498" y="193056"/>
                </a:lnTo>
                <a:lnTo>
                  <a:pt x="244479" y="185259"/>
                </a:lnTo>
                <a:lnTo>
                  <a:pt x="248453" y="177084"/>
                </a:lnTo>
                <a:lnTo>
                  <a:pt x="253090" y="168658"/>
                </a:lnTo>
                <a:lnTo>
                  <a:pt x="258169" y="160064"/>
                </a:lnTo>
                <a:lnTo>
                  <a:pt x="263543" y="150365"/>
                </a:lnTo>
                <a:lnTo>
                  <a:pt x="274814" y="129006"/>
                </a:lnTo>
                <a:lnTo>
                  <a:pt x="280602" y="118746"/>
                </a:lnTo>
                <a:lnTo>
                  <a:pt x="286448" y="108930"/>
                </a:lnTo>
                <a:lnTo>
                  <a:pt x="292333" y="99409"/>
                </a:lnTo>
                <a:lnTo>
                  <a:pt x="299239" y="89093"/>
                </a:lnTo>
                <a:lnTo>
                  <a:pt x="314861" y="67048"/>
                </a:lnTo>
                <a:lnTo>
                  <a:pt x="321213" y="56605"/>
                </a:lnTo>
                <a:lnTo>
                  <a:pt x="326442" y="46666"/>
                </a:lnTo>
                <a:lnTo>
                  <a:pt x="330921" y="37064"/>
                </a:lnTo>
                <a:lnTo>
                  <a:pt x="335895" y="28678"/>
                </a:lnTo>
                <a:lnTo>
                  <a:pt x="341198" y="21103"/>
                </a:lnTo>
                <a:lnTo>
                  <a:pt x="35776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123"/>
          <p:cNvSpPr/>
          <p:nvPr/>
        </p:nvSpPr>
        <p:spPr>
          <a:xfrm>
            <a:off x="7228430" y="3420070"/>
            <a:ext cx="4117" cy="318656"/>
          </a:xfrm>
          <a:custGeom>
            <a:avLst/>
            <a:gdLst/>
            <a:ahLst/>
            <a:cxnLst/>
            <a:rect l="0" t="0" r="0" b="0"/>
            <a:pathLst>
              <a:path w="4117" h="318656">
                <a:moveTo>
                  <a:pt x="0" y="0"/>
                </a:moveTo>
                <a:lnTo>
                  <a:pt x="0" y="294312"/>
                </a:lnTo>
                <a:lnTo>
                  <a:pt x="993" y="303364"/>
                </a:lnTo>
                <a:lnTo>
                  <a:pt x="2649" y="312376"/>
                </a:lnTo>
                <a:lnTo>
                  <a:pt x="4116" y="3186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124"/>
          <p:cNvSpPr/>
          <p:nvPr/>
        </p:nvSpPr>
        <p:spPr>
          <a:xfrm>
            <a:off x="7210541" y="4715552"/>
            <a:ext cx="44722" cy="1044097"/>
          </a:xfrm>
          <a:custGeom>
            <a:avLst/>
            <a:gdLst/>
            <a:ahLst/>
            <a:cxnLst/>
            <a:rect l="0" t="0" r="0" b="0"/>
            <a:pathLst>
              <a:path w="44722" h="1044097">
                <a:moveTo>
                  <a:pt x="9378" y="0"/>
                </a:moveTo>
                <a:lnTo>
                  <a:pt x="8977" y="64773"/>
                </a:lnTo>
                <a:lnTo>
                  <a:pt x="7956" y="112425"/>
                </a:lnTo>
                <a:lnTo>
                  <a:pt x="6298" y="124333"/>
                </a:lnTo>
                <a:lnTo>
                  <a:pt x="4200" y="136241"/>
                </a:lnTo>
                <a:lnTo>
                  <a:pt x="2799" y="148148"/>
                </a:lnTo>
                <a:lnTo>
                  <a:pt x="1866" y="160055"/>
                </a:lnTo>
                <a:lnTo>
                  <a:pt x="553" y="195775"/>
                </a:lnTo>
                <a:lnTo>
                  <a:pt x="32" y="274379"/>
                </a:lnTo>
                <a:lnTo>
                  <a:pt x="0" y="696095"/>
                </a:lnTo>
                <a:lnTo>
                  <a:pt x="994" y="704940"/>
                </a:lnTo>
                <a:lnTo>
                  <a:pt x="2649" y="713812"/>
                </a:lnTo>
                <a:lnTo>
                  <a:pt x="4748" y="722703"/>
                </a:lnTo>
                <a:lnTo>
                  <a:pt x="5153" y="730615"/>
                </a:lnTo>
                <a:lnTo>
                  <a:pt x="4428" y="737875"/>
                </a:lnTo>
                <a:lnTo>
                  <a:pt x="2952" y="744698"/>
                </a:lnTo>
                <a:lnTo>
                  <a:pt x="1968" y="751232"/>
                </a:lnTo>
                <a:lnTo>
                  <a:pt x="583" y="770900"/>
                </a:lnTo>
                <a:lnTo>
                  <a:pt x="76" y="807661"/>
                </a:lnTo>
                <a:lnTo>
                  <a:pt x="1045" y="814043"/>
                </a:lnTo>
                <a:lnTo>
                  <a:pt x="2684" y="820282"/>
                </a:lnTo>
                <a:lnTo>
                  <a:pt x="4771" y="826425"/>
                </a:lnTo>
                <a:lnTo>
                  <a:pt x="6162" y="833498"/>
                </a:lnTo>
                <a:lnTo>
                  <a:pt x="7090" y="841190"/>
                </a:lnTo>
                <a:lnTo>
                  <a:pt x="8395" y="863590"/>
                </a:lnTo>
                <a:lnTo>
                  <a:pt x="8836" y="888937"/>
                </a:lnTo>
                <a:lnTo>
                  <a:pt x="9865" y="894024"/>
                </a:lnTo>
                <a:lnTo>
                  <a:pt x="11546" y="898407"/>
                </a:lnTo>
                <a:lnTo>
                  <a:pt x="13660" y="902322"/>
                </a:lnTo>
                <a:lnTo>
                  <a:pt x="15070" y="907908"/>
                </a:lnTo>
                <a:lnTo>
                  <a:pt x="16009" y="914609"/>
                </a:lnTo>
                <a:lnTo>
                  <a:pt x="17332" y="932969"/>
                </a:lnTo>
                <a:lnTo>
                  <a:pt x="17517" y="937268"/>
                </a:lnTo>
                <a:lnTo>
                  <a:pt x="18634" y="942120"/>
                </a:lnTo>
                <a:lnTo>
                  <a:pt x="20374" y="947339"/>
                </a:lnTo>
                <a:lnTo>
                  <a:pt x="22526" y="952802"/>
                </a:lnTo>
                <a:lnTo>
                  <a:pt x="23962" y="958429"/>
                </a:lnTo>
                <a:lnTo>
                  <a:pt x="24918" y="964164"/>
                </a:lnTo>
                <a:lnTo>
                  <a:pt x="25557" y="969972"/>
                </a:lnTo>
                <a:lnTo>
                  <a:pt x="26976" y="975828"/>
                </a:lnTo>
                <a:lnTo>
                  <a:pt x="28916" y="981717"/>
                </a:lnTo>
                <a:lnTo>
                  <a:pt x="31203" y="987627"/>
                </a:lnTo>
                <a:lnTo>
                  <a:pt x="32727" y="992559"/>
                </a:lnTo>
                <a:lnTo>
                  <a:pt x="33744" y="996839"/>
                </a:lnTo>
                <a:lnTo>
                  <a:pt x="34873" y="1005233"/>
                </a:lnTo>
                <a:lnTo>
                  <a:pt x="35375" y="1015579"/>
                </a:lnTo>
                <a:lnTo>
                  <a:pt x="36503" y="1020123"/>
                </a:lnTo>
                <a:lnTo>
                  <a:pt x="38249" y="1024146"/>
                </a:lnTo>
                <a:lnTo>
                  <a:pt x="40406" y="1027819"/>
                </a:lnTo>
                <a:lnTo>
                  <a:pt x="41845" y="1031261"/>
                </a:lnTo>
                <a:lnTo>
                  <a:pt x="42803" y="1034547"/>
                </a:lnTo>
                <a:lnTo>
                  <a:pt x="44721" y="10440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125"/>
          <p:cNvSpPr/>
          <p:nvPr/>
        </p:nvSpPr>
        <p:spPr>
          <a:xfrm>
            <a:off x="7371539" y="3946921"/>
            <a:ext cx="17887" cy="375048"/>
          </a:xfrm>
          <a:custGeom>
            <a:avLst/>
            <a:gdLst/>
            <a:ahLst/>
            <a:cxnLst/>
            <a:rect l="0" t="0" r="0" b="0"/>
            <a:pathLst>
              <a:path w="17887" h="375048">
                <a:moveTo>
                  <a:pt x="8942" y="0"/>
                </a:moveTo>
                <a:lnTo>
                  <a:pt x="8942" y="4741"/>
                </a:lnTo>
                <a:lnTo>
                  <a:pt x="7948" y="6138"/>
                </a:lnTo>
                <a:lnTo>
                  <a:pt x="6291" y="7069"/>
                </a:lnTo>
                <a:lnTo>
                  <a:pt x="4193" y="7689"/>
                </a:lnTo>
                <a:lnTo>
                  <a:pt x="2794" y="9095"/>
                </a:lnTo>
                <a:lnTo>
                  <a:pt x="1862" y="11024"/>
                </a:lnTo>
                <a:lnTo>
                  <a:pt x="1240" y="13303"/>
                </a:lnTo>
                <a:lnTo>
                  <a:pt x="826" y="15814"/>
                </a:lnTo>
                <a:lnTo>
                  <a:pt x="366" y="21250"/>
                </a:lnTo>
                <a:lnTo>
                  <a:pt x="160" y="29619"/>
                </a:lnTo>
                <a:lnTo>
                  <a:pt x="0" y="86370"/>
                </a:lnTo>
                <a:lnTo>
                  <a:pt x="993" y="93299"/>
                </a:lnTo>
                <a:lnTo>
                  <a:pt x="2648" y="100895"/>
                </a:lnTo>
                <a:lnTo>
                  <a:pt x="4746" y="108935"/>
                </a:lnTo>
                <a:lnTo>
                  <a:pt x="6144" y="117272"/>
                </a:lnTo>
                <a:lnTo>
                  <a:pt x="7077" y="125807"/>
                </a:lnTo>
                <a:lnTo>
                  <a:pt x="7698" y="134473"/>
                </a:lnTo>
                <a:lnTo>
                  <a:pt x="8112" y="143227"/>
                </a:lnTo>
                <a:lnTo>
                  <a:pt x="8574" y="160891"/>
                </a:lnTo>
                <a:lnTo>
                  <a:pt x="7703" y="170760"/>
                </a:lnTo>
                <a:lnTo>
                  <a:pt x="6128" y="181309"/>
                </a:lnTo>
                <a:lnTo>
                  <a:pt x="4083" y="192311"/>
                </a:lnTo>
                <a:lnTo>
                  <a:pt x="2722" y="202621"/>
                </a:lnTo>
                <a:lnTo>
                  <a:pt x="1813" y="212472"/>
                </a:lnTo>
                <a:lnTo>
                  <a:pt x="1208" y="222015"/>
                </a:lnTo>
                <a:lnTo>
                  <a:pt x="804" y="232346"/>
                </a:lnTo>
                <a:lnTo>
                  <a:pt x="355" y="254408"/>
                </a:lnTo>
                <a:lnTo>
                  <a:pt x="1230" y="264856"/>
                </a:lnTo>
                <a:lnTo>
                  <a:pt x="2807" y="274797"/>
                </a:lnTo>
                <a:lnTo>
                  <a:pt x="4851" y="284401"/>
                </a:lnTo>
                <a:lnTo>
                  <a:pt x="6215" y="294773"/>
                </a:lnTo>
                <a:lnTo>
                  <a:pt x="7123" y="305656"/>
                </a:lnTo>
                <a:lnTo>
                  <a:pt x="8133" y="326347"/>
                </a:lnTo>
                <a:lnTo>
                  <a:pt x="8582" y="342158"/>
                </a:lnTo>
                <a:lnTo>
                  <a:pt x="9695" y="349152"/>
                </a:lnTo>
                <a:lnTo>
                  <a:pt x="11432" y="355800"/>
                </a:lnTo>
                <a:lnTo>
                  <a:pt x="17886" y="3750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126"/>
          <p:cNvSpPr/>
          <p:nvPr/>
        </p:nvSpPr>
        <p:spPr>
          <a:xfrm>
            <a:off x="614699" y="2920021"/>
            <a:ext cx="370674" cy="562377"/>
          </a:xfrm>
          <a:custGeom>
            <a:avLst/>
            <a:gdLst/>
            <a:ahLst/>
            <a:cxnLst/>
            <a:rect l="0" t="0" r="0" b="0"/>
            <a:pathLst>
              <a:path w="370674" h="562377">
                <a:moveTo>
                  <a:pt x="39738" y="205369"/>
                </a:moveTo>
                <a:lnTo>
                  <a:pt x="39738" y="210110"/>
                </a:lnTo>
                <a:lnTo>
                  <a:pt x="34989" y="222539"/>
                </a:lnTo>
                <a:lnTo>
                  <a:pt x="34585" y="226737"/>
                </a:lnTo>
                <a:lnTo>
                  <a:pt x="35309" y="230529"/>
                </a:lnTo>
                <a:lnTo>
                  <a:pt x="36785" y="234048"/>
                </a:lnTo>
                <a:lnTo>
                  <a:pt x="38426" y="245897"/>
                </a:lnTo>
                <a:lnTo>
                  <a:pt x="39154" y="261085"/>
                </a:lnTo>
                <a:lnTo>
                  <a:pt x="39478" y="277757"/>
                </a:lnTo>
                <a:lnTo>
                  <a:pt x="42273" y="295088"/>
                </a:lnTo>
                <a:lnTo>
                  <a:pt x="44409" y="303877"/>
                </a:lnTo>
                <a:lnTo>
                  <a:pt x="45833" y="313705"/>
                </a:lnTo>
                <a:lnTo>
                  <a:pt x="46783" y="324226"/>
                </a:lnTo>
                <a:lnTo>
                  <a:pt x="47416" y="335208"/>
                </a:lnTo>
                <a:lnTo>
                  <a:pt x="48832" y="347491"/>
                </a:lnTo>
                <a:lnTo>
                  <a:pt x="50769" y="360641"/>
                </a:lnTo>
                <a:lnTo>
                  <a:pt x="53055" y="374368"/>
                </a:lnTo>
                <a:lnTo>
                  <a:pt x="53585" y="386496"/>
                </a:lnTo>
                <a:lnTo>
                  <a:pt x="52944" y="397558"/>
                </a:lnTo>
                <a:lnTo>
                  <a:pt x="51524" y="407909"/>
                </a:lnTo>
                <a:lnTo>
                  <a:pt x="50576" y="418779"/>
                </a:lnTo>
                <a:lnTo>
                  <a:pt x="49945" y="429993"/>
                </a:lnTo>
                <a:lnTo>
                  <a:pt x="49524" y="441439"/>
                </a:lnTo>
                <a:lnTo>
                  <a:pt x="50237" y="453039"/>
                </a:lnTo>
                <a:lnTo>
                  <a:pt x="51706" y="464740"/>
                </a:lnTo>
                <a:lnTo>
                  <a:pt x="53679" y="476510"/>
                </a:lnTo>
                <a:lnTo>
                  <a:pt x="54995" y="486340"/>
                </a:lnTo>
                <a:lnTo>
                  <a:pt x="56457" y="502555"/>
                </a:lnTo>
                <a:lnTo>
                  <a:pt x="59757" y="519022"/>
                </a:lnTo>
                <a:lnTo>
                  <a:pt x="63542" y="534279"/>
                </a:lnTo>
                <a:lnTo>
                  <a:pt x="65673" y="548445"/>
                </a:lnTo>
                <a:lnTo>
                  <a:pt x="66560" y="562376"/>
                </a:lnTo>
                <a:lnTo>
                  <a:pt x="66570" y="451719"/>
                </a:lnTo>
                <a:lnTo>
                  <a:pt x="65577" y="440047"/>
                </a:lnTo>
                <a:lnTo>
                  <a:pt x="63920" y="428298"/>
                </a:lnTo>
                <a:lnTo>
                  <a:pt x="61822" y="416496"/>
                </a:lnTo>
                <a:lnTo>
                  <a:pt x="60424" y="404659"/>
                </a:lnTo>
                <a:lnTo>
                  <a:pt x="59491" y="392800"/>
                </a:lnTo>
                <a:lnTo>
                  <a:pt x="58870" y="380924"/>
                </a:lnTo>
                <a:lnTo>
                  <a:pt x="57461" y="369039"/>
                </a:lnTo>
                <a:lnTo>
                  <a:pt x="55529" y="357146"/>
                </a:lnTo>
                <a:lnTo>
                  <a:pt x="53246" y="345249"/>
                </a:lnTo>
                <a:lnTo>
                  <a:pt x="51725" y="333349"/>
                </a:lnTo>
                <a:lnTo>
                  <a:pt x="50711" y="321447"/>
                </a:lnTo>
                <a:lnTo>
                  <a:pt x="50034" y="309544"/>
                </a:lnTo>
                <a:lnTo>
                  <a:pt x="47596" y="297639"/>
                </a:lnTo>
                <a:lnTo>
                  <a:pt x="43983" y="285734"/>
                </a:lnTo>
                <a:lnTo>
                  <a:pt x="35662" y="262915"/>
                </a:lnTo>
                <a:lnTo>
                  <a:pt x="28650" y="242851"/>
                </a:lnTo>
                <a:lnTo>
                  <a:pt x="25390" y="232342"/>
                </a:lnTo>
                <a:lnTo>
                  <a:pt x="16052" y="199581"/>
                </a:lnTo>
                <a:lnTo>
                  <a:pt x="9997" y="179976"/>
                </a:lnTo>
                <a:lnTo>
                  <a:pt x="3993" y="163987"/>
                </a:lnTo>
                <a:lnTo>
                  <a:pt x="1001" y="156945"/>
                </a:lnTo>
                <a:lnTo>
                  <a:pt x="0" y="149274"/>
                </a:lnTo>
                <a:lnTo>
                  <a:pt x="1538" y="132813"/>
                </a:lnTo>
                <a:lnTo>
                  <a:pt x="2884" y="118221"/>
                </a:lnTo>
                <a:lnTo>
                  <a:pt x="4476" y="105121"/>
                </a:lnTo>
                <a:lnTo>
                  <a:pt x="8496" y="92684"/>
                </a:lnTo>
                <a:lnTo>
                  <a:pt x="13596" y="80542"/>
                </a:lnTo>
                <a:lnTo>
                  <a:pt x="19175" y="68531"/>
                </a:lnTo>
                <a:lnTo>
                  <a:pt x="24967" y="56578"/>
                </a:lnTo>
                <a:lnTo>
                  <a:pt x="29891" y="51605"/>
                </a:lnTo>
                <a:lnTo>
                  <a:pt x="36155" y="47297"/>
                </a:lnTo>
                <a:lnTo>
                  <a:pt x="50071" y="39865"/>
                </a:lnTo>
                <a:lnTo>
                  <a:pt x="62881" y="33254"/>
                </a:lnTo>
                <a:lnTo>
                  <a:pt x="70074" y="30102"/>
                </a:lnTo>
                <a:lnTo>
                  <a:pt x="77850" y="27009"/>
                </a:lnTo>
                <a:lnTo>
                  <a:pt x="94441" y="20926"/>
                </a:lnTo>
                <a:lnTo>
                  <a:pt x="138261" y="5953"/>
                </a:lnTo>
                <a:lnTo>
                  <a:pt x="147159" y="3964"/>
                </a:lnTo>
                <a:lnTo>
                  <a:pt x="156073" y="2638"/>
                </a:lnTo>
                <a:lnTo>
                  <a:pt x="164997" y="1754"/>
                </a:lnTo>
                <a:lnTo>
                  <a:pt x="174922" y="1165"/>
                </a:lnTo>
                <a:lnTo>
                  <a:pt x="196549" y="510"/>
                </a:lnTo>
                <a:lnTo>
                  <a:pt x="271213" y="17"/>
                </a:lnTo>
                <a:lnTo>
                  <a:pt x="289699" y="0"/>
                </a:lnTo>
                <a:lnTo>
                  <a:pt x="298802" y="988"/>
                </a:lnTo>
                <a:lnTo>
                  <a:pt x="307852" y="2638"/>
                </a:lnTo>
                <a:lnTo>
                  <a:pt x="316867" y="4731"/>
                </a:lnTo>
                <a:lnTo>
                  <a:pt x="324864" y="6126"/>
                </a:lnTo>
                <a:lnTo>
                  <a:pt x="332184" y="7056"/>
                </a:lnTo>
                <a:lnTo>
                  <a:pt x="339051" y="7676"/>
                </a:lnTo>
                <a:lnTo>
                  <a:pt x="349331" y="11010"/>
                </a:lnTo>
                <a:lnTo>
                  <a:pt x="357213" y="14808"/>
                </a:lnTo>
                <a:lnTo>
                  <a:pt x="360706" y="15820"/>
                </a:lnTo>
                <a:lnTo>
                  <a:pt x="370673" y="178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127"/>
          <p:cNvSpPr/>
          <p:nvPr/>
        </p:nvSpPr>
        <p:spPr>
          <a:xfrm>
            <a:off x="645493" y="3187898"/>
            <a:ext cx="286215" cy="62509"/>
          </a:xfrm>
          <a:custGeom>
            <a:avLst/>
            <a:gdLst/>
            <a:ahLst/>
            <a:cxnLst/>
            <a:rect l="0" t="0" r="0" b="0"/>
            <a:pathLst>
              <a:path w="286215" h="62509">
                <a:moveTo>
                  <a:pt x="0" y="62508"/>
                </a:moveTo>
                <a:lnTo>
                  <a:pt x="4748" y="62508"/>
                </a:lnTo>
                <a:lnTo>
                  <a:pt x="7140" y="61515"/>
                </a:lnTo>
                <a:lnTo>
                  <a:pt x="9729" y="59862"/>
                </a:lnTo>
                <a:lnTo>
                  <a:pt x="12449" y="57767"/>
                </a:lnTo>
                <a:lnTo>
                  <a:pt x="16249" y="56371"/>
                </a:lnTo>
                <a:lnTo>
                  <a:pt x="20771" y="55440"/>
                </a:lnTo>
                <a:lnTo>
                  <a:pt x="25773" y="54819"/>
                </a:lnTo>
                <a:lnTo>
                  <a:pt x="31095" y="53413"/>
                </a:lnTo>
                <a:lnTo>
                  <a:pt x="36631" y="51484"/>
                </a:lnTo>
                <a:lnTo>
                  <a:pt x="42309" y="49205"/>
                </a:lnTo>
                <a:lnTo>
                  <a:pt x="50069" y="46694"/>
                </a:lnTo>
                <a:lnTo>
                  <a:pt x="59218" y="44028"/>
                </a:lnTo>
                <a:lnTo>
                  <a:pt x="91087" y="35535"/>
                </a:lnTo>
                <a:lnTo>
                  <a:pt x="102465" y="32619"/>
                </a:lnTo>
                <a:lnTo>
                  <a:pt x="128356" y="26734"/>
                </a:lnTo>
                <a:lnTo>
                  <a:pt x="155433" y="20812"/>
                </a:lnTo>
                <a:lnTo>
                  <a:pt x="217302" y="5950"/>
                </a:lnTo>
                <a:lnTo>
                  <a:pt x="229341" y="3967"/>
                </a:lnTo>
                <a:lnTo>
                  <a:pt x="241342" y="2644"/>
                </a:lnTo>
                <a:lnTo>
                  <a:pt x="262296" y="1175"/>
                </a:lnTo>
                <a:lnTo>
                  <a:pt x="28621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128"/>
          <p:cNvSpPr/>
          <p:nvPr/>
        </p:nvSpPr>
        <p:spPr>
          <a:xfrm>
            <a:off x="958540" y="3384351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129"/>
          <p:cNvSpPr/>
          <p:nvPr/>
        </p:nvSpPr>
        <p:spPr>
          <a:xfrm>
            <a:off x="1371253" y="2928950"/>
            <a:ext cx="302824" cy="489184"/>
          </a:xfrm>
          <a:custGeom>
            <a:avLst/>
            <a:gdLst/>
            <a:ahLst/>
            <a:cxnLst/>
            <a:rect l="0" t="0" r="0" b="0"/>
            <a:pathLst>
              <a:path w="302824" h="489184">
                <a:moveTo>
                  <a:pt x="16609" y="187510"/>
                </a:moveTo>
                <a:lnTo>
                  <a:pt x="16609" y="311294"/>
                </a:lnTo>
                <a:lnTo>
                  <a:pt x="17603" y="324603"/>
                </a:lnTo>
                <a:lnTo>
                  <a:pt x="19259" y="337445"/>
                </a:lnTo>
                <a:lnTo>
                  <a:pt x="21357" y="349975"/>
                </a:lnTo>
                <a:lnTo>
                  <a:pt x="22756" y="362297"/>
                </a:lnTo>
                <a:lnTo>
                  <a:pt x="23688" y="374480"/>
                </a:lnTo>
                <a:lnTo>
                  <a:pt x="24310" y="386571"/>
                </a:lnTo>
                <a:lnTo>
                  <a:pt x="25718" y="397608"/>
                </a:lnTo>
                <a:lnTo>
                  <a:pt x="27651" y="407942"/>
                </a:lnTo>
                <a:lnTo>
                  <a:pt x="29933" y="417809"/>
                </a:lnTo>
                <a:lnTo>
                  <a:pt x="31454" y="426371"/>
                </a:lnTo>
                <a:lnTo>
                  <a:pt x="33145" y="441176"/>
                </a:lnTo>
                <a:lnTo>
                  <a:pt x="36547" y="454371"/>
                </a:lnTo>
                <a:lnTo>
                  <a:pt x="40377" y="465857"/>
                </a:lnTo>
                <a:lnTo>
                  <a:pt x="42534" y="477902"/>
                </a:lnTo>
                <a:lnTo>
                  <a:pt x="43322" y="489183"/>
                </a:lnTo>
                <a:lnTo>
                  <a:pt x="44356" y="488837"/>
                </a:lnTo>
                <a:lnTo>
                  <a:pt x="48154" y="485805"/>
                </a:lnTo>
                <a:lnTo>
                  <a:pt x="48571" y="482616"/>
                </a:lnTo>
                <a:lnTo>
                  <a:pt x="46384" y="473781"/>
                </a:lnTo>
                <a:lnTo>
                  <a:pt x="42099" y="463239"/>
                </a:lnTo>
                <a:lnTo>
                  <a:pt x="39565" y="457650"/>
                </a:lnTo>
                <a:lnTo>
                  <a:pt x="37876" y="449955"/>
                </a:lnTo>
                <a:lnTo>
                  <a:pt x="36750" y="440856"/>
                </a:lnTo>
                <a:lnTo>
                  <a:pt x="35999" y="430822"/>
                </a:lnTo>
                <a:lnTo>
                  <a:pt x="35498" y="420163"/>
                </a:lnTo>
                <a:lnTo>
                  <a:pt x="34942" y="397737"/>
                </a:lnTo>
                <a:lnTo>
                  <a:pt x="34629" y="362799"/>
                </a:lnTo>
                <a:lnTo>
                  <a:pt x="33591" y="351002"/>
                </a:lnTo>
                <a:lnTo>
                  <a:pt x="31906" y="339169"/>
                </a:lnTo>
                <a:lnTo>
                  <a:pt x="24785" y="300907"/>
                </a:lnTo>
                <a:lnTo>
                  <a:pt x="22060" y="286921"/>
                </a:lnTo>
                <a:lnTo>
                  <a:pt x="20243" y="273628"/>
                </a:lnTo>
                <a:lnTo>
                  <a:pt x="19032" y="260797"/>
                </a:lnTo>
                <a:lnTo>
                  <a:pt x="18224" y="248275"/>
                </a:lnTo>
                <a:lnTo>
                  <a:pt x="16692" y="235957"/>
                </a:lnTo>
                <a:lnTo>
                  <a:pt x="14677" y="223777"/>
                </a:lnTo>
                <a:lnTo>
                  <a:pt x="12339" y="211688"/>
                </a:lnTo>
                <a:lnTo>
                  <a:pt x="10781" y="199660"/>
                </a:lnTo>
                <a:lnTo>
                  <a:pt x="9742" y="187673"/>
                </a:lnTo>
                <a:lnTo>
                  <a:pt x="9050" y="175712"/>
                </a:lnTo>
                <a:lnTo>
                  <a:pt x="8280" y="151840"/>
                </a:lnTo>
                <a:lnTo>
                  <a:pt x="8075" y="139918"/>
                </a:lnTo>
                <a:lnTo>
                  <a:pt x="6944" y="128993"/>
                </a:lnTo>
                <a:lnTo>
                  <a:pt x="5197" y="118733"/>
                </a:lnTo>
                <a:lnTo>
                  <a:pt x="3038" y="108917"/>
                </a:lnTo>
                <a:lnTo>
                  <a:pt x="1599" y="100388"/>
                </a:lnTo>
                <a:lnTo>
                  <a:pt x="0" y="85620"/>
                </a:lnTo>
                <a:lnTo>
                  <a:pt x="567" y="77912"/>
                </a:lnTo>
                <a:lnTo>
                  <a:pt x="1939" y="69796"/>
                </a:lnTo>
                <a:lnTo>
                  <a:pt x="3848" y="61409"/>
                </a:lnTo>
                <a:lnTo>
                  <a:pt x="7107" y="54826"/>
                </a:lnTo>
                <a:lnTo>
                  <a:pt x="16030" y="44865"/>
                </a:lnTo>
                <a:lnTo>
                  <a:pt x="32228" y="28939"/>
                </a:lnTo>
                <a:lnTo>
                  <a:pt x="37953" y="25241"/>
                </a:lnTo>
                <a:lnTo>
                  <a:pt x="43758" y="22776"/>
                </a:lnTo>
                <a:lnTo>
                  <a:pt x="49615" y="21133"/>
                </a:lnTo>
                <a:lnTo>
                  <a:pt x="64074" y="16661"/>
                </a:lnTo>
                <a:lnTo>
                  <a:pt x="97649" y="5706"/>
                </a:lnTo>
                <a:lnTo>
                  <a:pt x="106413" y="3800"/>
                </a:lnTo>
                <a:lnTo>
                  <a:pt x="115236" y="2529"/>
                </a:lnTo>
                <a:lnTo>
                  <a:pt x="124100" y="1681"/>
                </a:lnTo>
                <a:lnTo>
                  <a:pt x="132991" y="1116"/>
                </a:lnTo>
                <a:lnTo>
                  <a:pt x="150819" y="489"/>
                </a:lnTo>
                <a:lnTo>
                  <a:pt x="187552" y="86"/>
                </a:lnTo>
                <a:lnTo>
                  <a:pt x="234223" y="0"/>
                </a:lnTo>
                <a:lnTo>
                  <a:pt x="242183" y="988"/>
                </a:lnTo>
                <a:lnTo>
                  <a:pt x="250471" y="2639"/>
                </a:lnTo>
                <a:lnTo>
                  <a:pt x="258977" y="4731"/>
                </a:lnTo>
                <a:lnTo>
                  <a:pt x="266636" y="6127"/>
                </a:lnTo>
                <a:lnTo>
                  <a:pt x="273730" y="7056"/>
                </a:lnTo>
                <a:lnTo>
                  <a:pt x="280446" y="7676"/>
                </a:lnTo>
                <a:lnTo>
                  <a:pt x="285918" y="8090"/>
                </a:lnTo>
                <a:lnTo>
                  <a:pt x="290559" y="8365"/>
                </a:lnTo>
                <a:lnTo>
                  <a:pt x="302823" y="89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130"/>
          <p:cNvSpPr/>
          <p:nvPr/>
        </p:nvSpPr>
        <p:spPr>
          <a:xfrm>
            <a:off x="1423639" y="3170039"/>
            <a:ext cx="143108" cy="26789"/>
          </a:xfrm>
          <a:custGeom>
            <a:avLst/>
            <a:gdLst/>
            <a:ahLst/>
            <a:cxnLst/>
            <a:rect l="0" t="0" r="0" b="0"/>
            <a:pathLst>
              <a:path w="143108" h="26789">
                <a:moveTo>
                  <a:pt x="0" y="26788"/>
                </a:moveTo>
                <a:lnTo>
                  <a:pt x="4748" y="22048"/>
                </a:lnTo>
                <a:lnTo>
                  <a:pt x="8134" y="20652"/>
                </a:lnTo>
                <a:lnTo>
                  <a:pt x="12380" y="19721"/>
                </a:lnTo>
                <a:lnTo>
                  <a:pt x="17197" y="19100"/>
                </a:lnTo>
                <a:lnTo>
                  <a:pt x="21403" y="18686"/>
                </a:lnTo>
                <a:lnTo>
                  <a:pt x="25200" y="18410"/>
                </a:lnTo>
                <a:lnTo>
                  <a:pt x="28726" y="18227"/>
                </a:lnTo>
                <a:lnTo>
                  <a:pt x="34058" y="17112"/>
                </a:lnTo>
                <a:lnTo>
                  <a:pt x="40593" y="15377"/>
                </a:lnTo>
                <a:lnTo>
                  <a:pt x="47932" y="13227"/>
                </a:lnTo>
                <a:lnTo>
                  <a:pt x="56799" y="11795"/>
                </a:lnTo>
                <a:lnTo>
                  <a:pt x="66686" y="10840"/>
                </a:lnTo>
                <a:lnTo>
                  <a:pt x="77253" y="10203"/>
                </a:lnTo>
                <a:lnTo>
                  <a:pt x="87279" y="8786"/>
                </a:lnTo>
                <a:lnTo>
                  <a:pt x="96944" y="6850"/>
                </a:lnTo>
                <a:lnTo>
                  <a:pt x="106369" y="4566"/>
                </a:lnTo>
                <a:lnTo>
                  <a:pt x="114639" y="3044"/>
                </a:lnTo>
                <a:lnTo>
                  <a:pt x="122141" y="2029"/>
                </a:lnTo>
                <a:lnTo>
                  <a:pt x="14310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131"/>
          <p:cNvSpPr/>
          <p:nvPr/>
        </p:nvSpPr>
        <p:spPr>
          <a:xfrm>
            <a:off x="1387862" y="3366492"/>
            <a:ext cx="277271" cy="88808"/>
          </a:xfrm>
          <a:custGeom>
            <a:avLst/>
            <a:gdLst/>
            <a:ahLst/>
            <a:cxnLst/>
            <a:rect l="0" t="0" r="0" b="0"/>
            <a:pathLst>
              <a:path w="277271" h="88808">
                <a:moveTo>
                  <a:pt x="0" y="53578"/>
                </a:moveTo>
                <a:lnTo>
                  <a:pt x="12449" y="66006"/>
                </a:lnTo>
                <a:lnTo>
                  <a:pt x="15256" y="67817"/>
                </a:lnTo>
                <a:lnTo>
                  <a:pt x="21025" y="69828"/>
                </a:lnTo>
                <a:lnTo>
                  <a:pt x="24948" y="71357"/>
                </a:lnTo>
                <a:lnTo>
                  <a:pt x="29552" y="73367"/>
                </a:lnTo>
                <a:lnTo>
                  <a:pt x="34608" y="75701"/>
                </a:lnTo>
                <a:lnTo>
                  <a:pt x="40960" y="78248"/>
                </a:lnTo>
                <a:lnTo>
                  <a:pt x="55969" y="83724"/>
                </a:lnTo>
                <a:lnTo>
                  <a:pt x="64145" y="85582"/>
                </a:lnTo>
                <a:lnTo>
                  <a:pt x="72577" y="86820"/>
                </a:lnTo>
                <a:lnTo>
                  <a:pt x="81180" y="87646"/>
                </a:lnTo>
                <a:lnTo>
                  <a:pt x="90891" y="88196"/>
                </a:lnTo>
                <a:lnTo>
                  <a:pt x="112281" y="88807"/>
                </a:lnTo>
                <a:lnTo>
                  <a:pt x="123550" y="87978"/>
                </a:lnTo>
                <a:lnTo>
                  <a:pt x="135038" y="86433"/>
                </a:lnTo>
                <a:lnTo>
                  <a:pt x="146672" y="84411"/>
                </a:lnTo>
                <a:lnTo>
                  <a:pt x="157409" y="81078"/>
                </a:lnTo>
                <a:lnTo>
                  <a:pt x="167549" y="76873"/>
                </a:lnTo>
                <a:lnTo>
                  <a:pt x="177290" y="72084"/>
                </a:lnTo>
                <a:lnTo>
                  <a:pt x="186765" y="66908"/>
                </a:lnTo>
                <a:lnTo>
                  <a:pt x="196064" y="61472"/>
                </a:lnTo>
                <a:lnTo>
                  <a:pt x="214346" y="50141"/>
                </a:lnTo>
                <a:lnTo>
                  <a:pt x="232410" y="38490"/>
                </a:lnTo>
                <a:lnTo>
                  <a:pt x="240406" y="32605"/>
                </a:lnTo>
                <a:lnTo>
                  <a:pt x="247725" y="26698"/>
                </a:lnTo>
                <a:lnTo>
                  <a:pt x="260164" y="15834"/>
                </a:lnTo>
                <a:lnTo>
                  <a:pt x="2772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132"/>
          <p:cNvSpPr/>
          <p:nvPr/>
        </p:nvSpPr>
        <p:spPr>
          <a:xfrm>
            <a:off x="1709854" y="3170039"/>
            <a:ext cx="518765" cy="257106"/>
          </a:xfrm>
          <a:custGeom>
            <a:avLst/>
            <a:gdLst/>
            <a:ahLst/>
            <a:cxnLst/>
            <a:rect l="0" t="0" r="0" b="0"/>
            <a:pathLst>
              <a:path w="518765" h="257106">
                <a:moveTo>
                  <a:pt x="17888" y="0"/>
                </a:moveTo>
                <a:lnTo>
                  <a:pt x="17888" y="4740"/>
                </a:lnTo>
                <a:lnTo>
                  <a:pt x="16894" y="6137"/>
                </a:lnTo>
                <a:lnTo>
                  <a:pt x="15238" y="7068"/>
                </a:lnTo>
                <a:lnTo>
                  <a:pt x="13140" y="7688"/>
                </a:lnTo>
                <a:lnTo>
                  <a:pt x="11741" y="10086"/>
                </a:lnTo>
                <a:lnTo>
                  <a:pt x="10187" y="18042"/>
                </a:lnTo>
                <a:lnTo>
                  <a:pt x="9773" y="22942"/>
                </a:lnTo>
                <a:lnTo>
                  <a:pt x="9496" y="28193"/>
                </a:lnTo>
                <a:lnTo>
                  <a:pt x="9313" y="33678"/>
                </a:lnTo>
                <a:lnTo>
                  <a:pt x="10183" y="40311"/>
                </a:lnTo>
                <a:lnTo>
                  <a:pt x="11758" y="47710"/>
                </a:lnTo>
                <a:lnTo>
                  <a:pt x="13801" y="55619"/>
                </a:lnTo>
                <a:lnTo>
                  <a:pt x="16158" y="63868"/>
                </a:lnTo>
                <a:lnTo>
                  <a:pt x="21425" y="80972"/>
                </a:lnTo>
                <a:lnTo>
                  <a:pt x="23228" y="89700"/>
                </a:lnTo>
                <a:lnTo>
                  <a:pt x="24429" y="98495"/>
                </a:lnTo>
                <a:lnTo>
                  <a:pt x="25230" y="107335"/>
                </a:lnTo>
                <a:lnTo>
                  <a:pt x="24771" y="116205"/>
                </a:lnTo>
                <a:lnTo>
                  <a:pt x="23470" y="125095"/>
                </a:lnTo>
                <a:lnTo>
                  <a:pt x="21609" y="133998"/>
                </a:lnTo>
                <a:lnTo>
                  <a:pt x="20369" y="142910"/>
                </a:lnTo>
                <a:lnTo>
                  <a:pt x="19542" y="151828"/>
                </a:lnTo>
                <a:lnTo>
                  <a:pt x="18991" y="160750"/>
                </a:lnTo>
                <a:lnTo>
                  <a:pt x="18378" y="178600"/>
                </a:lnTo>
                <a:lnTo>
                  <a:pt x="18215" y="187528"/>
                </a:lnTo>
                <a:lnTo>
                  <a:pt x="17112" y="196456"/>
                </a:lnTo>
                <a:lnTo>
                  <a:pt x="15383" y="205385"/>
                </a:lnTo>
                <a:lnTo>
                  <a:pt x="13237" y="214314"/>
                </a:lnTo>
                <a:lnTo>
                  <a:pt x="10812" y="221259"/>
                </a:lnTo>
                <a:lnTo>
                  <a:pt x="8202" y="226880"/>
                </a:lnTo>
                <a:lnTo>
                  <a:pt x="5468" y="231621"/>
                </a:lnTo>
                <a:lnTo>
                  <a:pt x="2430" y="239533"/>
                </a:lnTo>
                <a:lnTo>
                  <a:pt x="1080" y="246357"/>
                </a:lnTo>
                <a:lnTo>
                  <a:pt x="479" y="252698"/>
                </a:lnTo>
                <a:lnTo>
                  <a:pt x="142" y="257105"/>
                </a:lnTo>
                <a:lnTo>
                  <a:pt x="28" y="250473"/>
                </a:lnTo>
                <a:lnTo>
                  <a:pt x="0" y="108378"/>
                </a:lnTo>
                <a:lnTo>
                  <a:pt x="993" y="99041"/>
                </a:lnTo>
                <a:lnTo>
                  <a:pt x="2650" y="89839"/>
                </a:lnTo>
                <a:lnTo>
                  <a:pt x="4748" y="80729"/>
                </a:lnTo>
                <a:lnTo>
                  <a:pt x="7140" y="72671"/>
                </a:lnTo>
                <a:lnTo>
                  <a:pt x="9729" y="65314"/>
                </a:lnTo>
                <a:lnTo>
                  <a:pt x="12449" y="58425"/>
                </a:lnTo>
                <a:lnTo>
                  <a:pt x="15256" y="52841"/>
                </a:lnTo>
                <a:lnTo>
                  <a:pt x="18121" y="48126"/>
                </a:lnTo>
                <a:lnTo>
                  <a:pt x="21025" y="43990"/>
                </a:lnTo>
                <a:lnTo>
                  <a:pt x="29551" y="36749"/>
                </a:lnTo>
                <a:lnTo>
                  <a:pt x="38972" y="31215"/>
                </a:lnTo>
                <a:lnTo>
                  <a:pt x="46473" y="28756"/>
                </a:lnTo>
                <a:lnTo>
                  <a:pt x="49864" y="29093"/>
                </a:lnTo>
                <a:lnTo>
                  <a:pt x="53118" y="30309"/>
                </a:lnTo>
                <a:lnTo>
                  <a:pt x="59385" y="34306"/>
                </a:lnTo>
                <a:lnTo>
                  <a:pt x="65482" y="39390"/>
                </a:lnTo>
                <a:lnTo>
                  <a:pt x="67506" y="43127"/>
                </a:lnTo>
                <a:lnTo>
                  <a:pt x="68855" y="47603"/>
                </a:lnTo>
                <a:lnTo>
                  <a:pt x="69755" y="52571"/>
                </a:lnTo>
                <a:lnTo>
                  <a:pt x="71348" y="57868"/>
                </a:lnTo>
                <a:lnTo>
                  <a:pt x="73404" y="63383"/>
                </a:lnTo>
                <a:lnTo>
                  <a:pt x="75769" y="69044"/>
                </a:lnTo>
                <a:lnTo>
                  <a:pt x="78339" y="75795"/>
                </a:lnTo>
                <a:lnTo>
                  <a:pt x="83845" y="91234"/>
                </a:lnTo>
                <a:lnTo>
                  <a:pt x="85710" y="99518"/>
                </a:lnTo>
                <a:lnTo>
                  <a:pt x="86954" y="108017"/>
                </a:lnTo>
                <a:lnTo>
                  <a:pt x="87784" y="116659"/>
                </a:lnTo>
                <a:lnTo>
                  <a:pt x="89330" y="125398"/>
                </a:lnTo>
                <a:lnTo>
                  <a:pt x="91355" y="134200"/>
                </a:lnTo>
                <a:lnTo>
                  <a:pt x="93699" y="143045"/>
                </a:lnTo>
                <a:lnTo>
                  <a:pt x="98953" y="160810"/>
                </a:lnTo>
                <a:lnTo>
                  <a:pt x="101745" y="169714"/>
                </a:lnTo>
                <a:lnTo>
                  <a:pt x="104601" y="177635"/>
                </a:lnTo>
                <a:lnTo>
                  <a:pt x="107498" y="184900"/>
                </a:lnTo>
                <a:lnTo>
                  <a:pt x="110424" y="191727"/>
                </a:lnTo>
                <a:lnTo>
                  <a:pt x="114362" y="198263"/>
                </a:lnTo>
                <a:lnTo>
                  <a:pt x="118974" y="204605"/>
                </a:lnTo>
                <a:lnTo>
                  <a:pt x="124037" y="210817"/>
                </a:lnTo>
                <a:lnTo>
                  <a:pt x="128406" y="215951"/>
                </a:lnTo>
                <a:lnTo>
                  <a:pt x="132313" y="220366"/>
                </a:lnTo>
                <a:lnTo>
                  <a:pt x="135911" y="224301"/>
                </a:lnTo>
                <a:lnTo>
                  <a:pt x="140297" y="226924"/>
                </a:lnTo>
                <a:lnTo>
                  <a:pt x="150471" y="229839"/>
                </a:lnTo>
                <a:lnTo>
                  <a:pt x="161618" y="231135"/>
                </a:lnTo>
                <a:lnTo>
                  <a:pt x="173198" y="231711"/>
                </a:lnTo>
                <a:lnTo>
                  <a:pt x="184969" y="231967"/>
                </a:lnTo>
                <a:lnTo>
                  <a:pt x="196827" y="229435"/>
                </a:lnTo>
                <a:lnTo>
                  <a:pt x="202772" y="227370"/>
                </a:lnTo>
                <a:lnTo>
                  <a:pt x="214677" y="219785"/>
                </a:lnTo>
                <a:lnTo>
                  <a:pt x="220634" y="214984"/>
                </a:lnTo>
                <a:lnTo>
                  <a:pt x="226593" y="208807"/>
                </a:lnTo>
                <a:lnTo>
                  <a:pt x="232554" y="201712"/>
                </a:lnTo>
                <a:lnTo>
                  <a:pt x="238515" y="194006"/>
                </a:lnTo>
                <a:lnTo>
                  <a:pt x="243483" y="186884"/>
                </a:lnTo>
                <a:lnTo>
                  <a:pt x="247789" y="180152"/>
                </a:lnTo>
                <a:lnTo>
                  <a:pt x="251653" y="173679"/>
                </a:lnTo>
                <a:lnTo>
                  <a:pt x="261247" y="158550"/>
                </a:lnTo>
                <a:lnTo>
                  <a:pt x="266588" y="150349"/>
                </a:lnTo>
                <a:lnTo>
                  <a:pt x="271142" y="141904"/>
                </a:lnTo>
                <a:lnTo>
                  <a:pt x="275173" y="133298"/>
                </a:lnTo>
                <a:lnTo>
                  <a:pt x="278853" y="124584"/>
                </a:lnTo>
                <a:lnTo>
                  <a:pt x="281307" y="116790"/>
                </a:lnTo>
                <a:lnTo>
                  <a:pt x="282943" y="109610"/>
                </a:lnTo>
                <a:lnTo>
                  <a:pt x="284033" y="102839"/>
                </a:lnTo>
                <a:lnTo>
                  <a:pt x="285754" y="95348"/>
                </a:lnTo>
                <a:lnTo>
                  <a:pt x="287895" y="87378"/>
                </a:lnTo>
                <a:lnTo>
                  <a:pt x="290316" y="79088"/>
                </a:lnTo>
                <a:lnTo>
                  <a:pt x="290937" y="71577"/>
                </a:lnTo>
                <a:lnTo>
                  <a:pt x="290356" y="64585"/>
                </a:lnTo>
                <a:lnTo>
                  <a:pt x="288976" y="57939"/>
                </a:lnTo>
                <a:lnTo>
                  <a:pt x="288055" y="51524"/>
                </a:lnTo>
                <a:lnTo>
                  <a:pt x="287442" y="45264"/>
                </a:lnTo>
                <a:lnTo>
                  <a:pt x="287033" y="39105"/>
                </a:lnTo>
                <a:lnTo>
                  <a:pt x="285766" y="35000"/>
                </a:lnTo>
                <a:lnTo>
                  <a:pt x="283928" y="32263"/>
                </a:lnTo>
                <a:lnTo>
                  <a:pt x="276593" y="25765"/>
                </a:lnTo>
                <a:lnTo>
                  <a:pt x="273837" y="23130"/>
                </a:lnTo>
                <a:lnTo>
                  <a:pt x="270012" y="22365"/>
                </a:lnTo>
                <a:lnTo>
                  <a:pt x="265475" y="22847"/>
                </a:lnTo>
                <a:lnTo>
                  <a:pt x="249593" y="28267"/>
                </a:lnTo>
                <a:lnTo>
                  <a:pt x="243912" y="30751"/>
                </a:lnTo>
                <a:lnTo>
                  <a:pt x="239130" y="34391"/>
                </a:lnTo>
                <a:lnTo>
                  <a:pt x="234948" y="38802"/>
                </a:lnTo>
                <a:lnTo>
                  <a:pt x="231168" y="43728"/>
                </a:lnTo>
                <a:lnTo>
                  <a:pt x="226659" y="48995"/>
                </a:lnTo>
                <a:lnTo>
                  <a:pt x="221666" y="54491"/>
                </a:lnTo>
                <a:lnTo>
                  <a:pt x="216349" y="60140"/>
                </a:lnTo>
                <a:lnTo>
                  <a:pt x="212805" y="66882"/>
                </a:lnTo>
                <a:lnTo>
                  <a:pt x="210442" y="74354"/>
                </a:lnTo>
                <a:lnTo>
                  <a:pt x="208867" y="82311"/>
                </a:lnTo>
                <a:lnTo>
                  <a:pt x="207817" y="89601"/>
                </a:lnTo>
                <a:lnTo>
                  <a:pt x="207117" y="96444"/>
                </a:lnTo>
                <a:lnTo>
                  <a:pt x="206650" y="102991"/>
                </a:lnTo>
                <a:lnTo>
                  <a:pt x="206339" y="110333"/>
                </a:lnTo>
                <a:lnTo>
                  <a:pt x="205900" y="133894"/>
                </a:lnTo>
                <a:lnTo>
                  <a:pt x="205798" y="147482"/>
                </a:lnTo>
                <a:lnTo>
                  <a:pt x="206765" y="153884"/>
                </a:lnTo>
                <a:lnTo>
                  <a:pt x="208403" y="160136"/>
                </a:lnTo>
                <a:lnTo>
                  <a:pt x="210489" y="166288"/>
                </a:lnTo>
                <a:lnTo>
                  <a:pt x="213867" y="172374"/>
                </a:lnTo>
                <a:lnTo>
                  <a:pt x="218107" y="178416"/>
                </a:lnTo>
                <a:lnTo>
                  <a:pt x="222921" y="184429"/>
                </a:lnTo>
                <a:lnTo>
                  <a:pt x="227124" y="189429"/>
                </a:lnTo>
                <a:lnTo>
                  <a:pt x="230920" y="193754"/>
                </a:lnTo>
                <a:lnTo>
                  <a:pt x="238782" y="201206"/>
                </a:lnTo>
                <a:lnTo>
                  <a:pt x="248901" y="207826"/>
                </a:lnTo>
                <a:lnTo>
                  <a:pt x="260024" y="211429"/>
                </a:lnTo>
                <a:lnTo>
                  <a:pt x="265772" y="212390"/>
                </a:lnTo>
                <a:lnTo>
                  <a:pt x="277460" y="210812"/>
                </a:lnTo>
                <a:lnTo>
                  <a:pt x="289280" y="206803"/>
                </a:lnTo>
                <a:lnTo>
                  <a:pt x="301159" y="201714"/>
                </a:lnTo>
                <a:lnTo>
                  <a:pt x="313063" y="196146"/>
                </a:lnTo>
                <a:lnTo>
                  <a:pt x="324980" y="189371"/>
                </a:lnTo>
                <a:lnTo>
                  <a:pt x="330940" y="184786"/>
                </a:lnTo>
                <a:lnTo>
                  <a:pt x="336901" y="179746"/>
                </a:lnTo>
                <a:lnTo>
                  <a:pt x="341869" y="174401"/>
                </a:lnTo>
                <a:lnTo>
                  <a:pt x="346175" y="168853"/>
                </a:lnTo>
                <a:lnTo>
                  <a:pt x="350039" y="163170"/>
                </a:lnTo>
                <a:lnTo>
                  <a:pt x="353609" y="156405"/>
                </a:lnTo>
                <a:lnTo>
                  <a:pt x="356983" y="148918"/>
                </a:lnTo>
                <a:lnTo>
                  <a:pt x="360226" y="140950"/>
                </a:lnTo>
                <a:lnTo>
                  <a:pt x="363382" y="133655"/>
                </a:lnTo>
                <a:lnTo>
                  <a:pt x="369538" y="120256"/>
                </a:lnTo>
                <a:lnTo>
                  <a:pt x="372571" y="112913"/>
                </a:lnTo>
                <a:lnTo>
                  <a:pt x="375587" y="105040"/>
                </a:lnTo>
                <a:lnTo>
                  <a:pt x="378592" y="96816"/>
                </a:lnTo>
                <a:lnTo>
                  <a:pt x="381589" y="89349"/>
                </a:lnTo>
                <a:lnTo>
                  <a:pt x="384580" y="82386"/>
                </a:lnTo>
                <a:lnTo>
                  <a:pt x="390555" y="69358"/>
                </a:lnTo>
                <a:lnTo>
                  <a:pt x="396522" y="56953"/>
                </a:lnTo>
                <a:lnTo>
                  <a:pt x="398511" y="51859"/>
                </a:lnTo>
                <a:lnTo>
                  <a:pt x="399837" y="47471"/>
                </a:lnTo>
                <a:lnTo>
                  <a:pt x="400721" y="43554"/>
                </a:lnTo>
                <a:lnTo>
                  <a:pt x="402304" y="40942"/>
                </a:lnTo>
                <a:lnTo>
                  <a:pt x="404353" y="39201"/>
                </a:lnTo>
                <a:lnTo>
                  <a:pt x="409280" y="36274"/>
                </a:lnTo>
                <a:lnTo>
                  <a:pt x="414783" y="31666"/>
                </a:lnTo>
                <a:lnTo>
                  <a:pt x="417642" y="31032"/>
                </a:lnTo>
                <a:lnTo>
                  <a:pt x="420541" y="31602"/>
                </a:lnTo>
                <a:lnTo>
                  <a:pt x="426413" y="33889"/>
                </a:lnTo>
                <a:lnTo>
                  <a:pt x="432335" y="34905"/>
                </a:lnTo>
                <a:lnTo>
                  <a:pt x="435306" y="37161"/>
                </a:lnTo>
                <a:lnTo>
                  <a:pt x="441256" y="44958"/>
                </a:lnTo>
                <a:lnTo>
                  <a:pt x="444235" y="49816"/>
                </a:lnTo>
                <a:lnTo>
                  <a:pt x="447214" y="55039"/>
                </a:lnTo>
                <a:lnTo>
                  <a:pt x="450194" y="60505"/>
                </a:lnTo>
                <a:lnTo>
                  <a:pt x="454168" y="66133"/>
                </a:lnTo>
                <a:lnTo>
                  <a:pt x="458805" y="71870"/>
                </a:lnTo>
                <a:lnTo>
                  <a:pt x="463885" y="77679"/>
                </a:lnTo>
                <a:lnTo>
                  <a:pt x="468264" y="83536"/>
                </a:lnTo>
                <a:lnTo>
                  <a:pt x="472178" y="89425"/>
                </a:lnTo>
                <a:lnTo>
                  <a:pt x="475781" y="95335"/>
                </a:lnTo>
                <a:lnTo>
                  <a:pt x="479177" y="102252"/>
                </a:lnTo>
                <a:lnTo>
                  <a:pt x="482434" y="109840"/>
                </a:lnTo>
                <a:lnTo>
                  <a:pt x="485600" y="117875"/>
                </a:lnTo>
                <a:lnTo>
                  <a:pt x="488704" y="125216"/>
                </a:lnTo>
                <a:lnTo>
                  <a:pt x="494803" y="138664"/>
                </a:lnTo>
                <a:lnTo>
                  <a:pt x="497821" y="146021"/>
                </a:lnTo>
                <a:lnTo>
                  <a:pt x="500826" y="153902"/>
                </a:lnTo>
                <a:lnTo>
                  <a:pt x="503824" y="162132"/>
                </a:lnTo>
                <a:lnTo>
                  <a:pt x="506817" y="169604"/>
                </a:lnTo>
                <a:lnTo>
                  <a:pt x="509805" y="176569"/>
                </a:lnTo>
                <a:lnTo>
                  <a:pt x="512791" y="183197"/>
                </a:lnTo>
                <a:lnTo>
                  <a:pt x="514782" y="189600"/>
                </a:lnTo>
                <a:lnTo>
                  <a:pt x="516109" y="195853"/>
                </a:lnTo>
                <a:lnTo>
                  <a:pt x="516994" y="202006"/>
                </a:lnTo>
                <a:lnTo>
                  <a:pt x="517584" y="207100"/>
                </a:lnTo>
                <a:lnTo>
                  <a:pt x="517977" y="211489"/>
                </a:lnTo>
                <a:lnTo>
                  <a:pt x="518239" y="215406"/>
                </a:lnTo>
                <a:lnTo>
                  <a:pt x="518414" y="220002"/>
                </a:lnTo>
                <a:lnTo>
                  <a:pt x="518717" y="237931"/>
                </a:lnTo>
                <a:lnTo>
                  <a:pt x="518764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133"/>
          <p:cNvSpPr/>
          <p:nvPr/>
        </p:nvSpPr>
        <p:spPr>
          <a:xfrm>
            <a:off x="2238211" y="3170576"/>
            <a:ext cx="446562" cy="584279"/>
          </a:xfrm>
          <a:custGeom>
            <a:avLst/>
            <a:gdLst/>
            <a:ahLst/>
            <a:cxnLst/>
            <a:rect l="0" t="0" r="0" b="0"/>
            <a:pathLst>
              <a:path w="446562" h="584279">
                <a:moveTo>
                  <a:pt x="142458" y="97689"/>
                </a:moveTo>
                <a:lnTo>
                  <a:pt x="132962" y="92948"/>
                </a:lnTo>
                <a:lnTo>
                  <a:pt x="131158" y="90560"/>
                </a:lnTo>
                <a:lnTo>
                  <a:pt x="130950" y="87976"/>
                </a:lnTo>
                <a:lnTo>
                  <a:pt x="131804" y="85260"/>
                </a:lnTo>
                <a:lnTo>
                  <a:pt x="131380" y="82458"/>
                </a:lnTo>
                <a:lnTo>
                  <a:pt x="127029" y="73774"/>
                </a:lnTo>
                <a:lnTo>
                  <a:pt x="125663" y="67878"/>
                </a:lnTo>
                <a:lnTo>
                  <a:pt x="124894" y="54240"/>
                </a:lnTo>
                <a:lnTo>
                  <a:pt x="123792" y="50864"/>
                </a:lnTo>
                <a:lnTo>
                  <a:pt x="122064" y="48613"/>
                </a:lnTo>
                <a:lnTo>
                  <a:pt x="109333" y="38567"/>
                </a:lnTo>
                <a:lnTo>
                  <a:pt x="103553" y="36686"/>
                </a:lnTo>
                <a:lnTo>
                  <a:pt x="100621" y="37177"/>
                </a:lnTo>
                <a:lnTo>
                  <a:pt x="90752" y="42608"/>
                </a:lnTo>
                <a:lnTo>
                  <a:pt x="81050" y="47743"/>
                </a:lnTo>
                <a:lnTo>
                  <a:pt x="70113" y="55978"/>
                </a:lnTo>
                <a:lnTo>
                  <a:pt x="58627" y="66252"/>
                </a:lnTo>
                <a:lnTo>
                  <a:pt x="46897" y="77433"/>
                </a:lnTo>
                <a:lnTo>
                  <a:pt x="33867" y="94884"/>
                </a:lnTo>
                <a:lnTo>
                  <a:pt x="23712" y="112623"/>
                </a:lnTo>
                <a:lnTo>
                  <a:pt x="17466" y="127147"/>
                </a:lnTo>
                <a:lnTo>
                  <a:pt x="12371" y="142531"/>
                </a:lnTo>
                <a:lnTo>
                  <a:pt x="10106" y="155984"/>
                </a:lnTo>
                <a:lnTo>
                  <a:pt x="8832" y="169973"/>
                </a:lnTo>
                <a:lnTo>
                  <a:pt x="9646" y="173660"/>
                </a:lnTo>
                <a:lnTo>
                  <a:pt x="13202" y="180402"/>
                </a:lnTo>
                <a:lnTo>
                  <a:pt x="15542" y="182596"/>
                </a:lnTo>
                <a:lnTo>
                  <a:pt x="18095" y="184059"/>
                </a:lnTo>
                <a:lnTo>
                  <a:pt x="23582" y="185685"/>
                </a:lnTo>
                <a:lnTo>
                  <a:pt x="29334" y="186408"/>
                </a:lnTo>
                <a:lnTo>
                  <a:pt x="37853" y="184083"/>
                </a:lnTo>
                <a:lnTo>
                  <a:pt x="47271" y="179743"/>
                </a:lnTo>
                <a:lnTo>
                  <a:pt x="59154" y="170729"/>
                </a:lnTo>
                <a:lnTo>
                  <a:pt x="69325" y="161240"/>
                </a:lnTo>
                <a:lnTo>
                  <a:pt x="81479" y="149482"/>
                </a:lnTo>
                <a:lnTo>
                  <a:pt x="96122" y="134974"/>
                </a:lnTo>
                <a:lnTo>
                  <a:pt x="99641" y="129491"/>
                </a:lnTo>
                <a:lnTo>
                  <a:pt x="106583" y="112294"/>
                </a:lnTo>
                <a:lnTo>
                  <a:pt x="118357" y="95622"/>
                </a:lnTo>
                <a:lnTo>
                  <a:pt x="121808" y="87510"/>
                </a:lnTo>
                <a:lnTo>
                  <a:pt x="124549" y="71068"/>
                </a:lnTo>
                <a:lnTo>
                  <a:pt x="129311" y="75690"/>
                </a:lnTo>
                <a:lnTo>
                  <a:pt x="130712" y="79055"/>
                </a:lnTo>
                <a:lnTo>
                  <a:pt x="132684" y="93270"/>
                </a:lnTo>
                <a:lnTo>
                  <a:pt x="134262" y="111042"/>
                </a:lnTo>
                <a:lnTo>
                  <a:pt x="138153" y="126444"/>
                </a:lnTo>
                <a:lnTo>
                  <a:pt x="139588" y="135711"/>
                </a:lnTo>
                <a:lnTo>
                  <a:pt x="140544" y="145857"/>
                </a:lnTo>
                <a:lnTo>
                  <a:pt x="141182" y="156590"/>
                </a:lnTo>
                <a:lnTo>
                  <a:pt x="142601" y="167714"/>
                </a:lnTo>
                <a:lnTo>
                  <a:pt x="144541" y="179099"/>
                </a:lnTo>
                <a:lnTo>
                  <a:pt x="146829" y="190658"/>
                </a:lnTo>
                <a:lnTo>
                  <a:pt x="152020" y="214084"/>
                </a:lnTo>
                <a:lnTo>
                  <a:pt x="157639" y="238717"/>
                </a:lnTo>
                <a:lnTo>
                  <a:pt x="163450" y="266201"/>
                </a:lnTo>
                <a:lnTo>
                  <a:pt x="165396" y="280476"/>
                </a:lnTo>
                <a:lnTo>
                  <a:pt x="166695" y="294953"/>
                </a:lnTo>
                <a:lnTo>
                  <a:pt x="167560" y="309566"/>
                </a:lnTo>
                <a:lnTo>
                  <a:pt x="168522" y="336385"/>
                </a:lnTo>
                <a:lnTo>
                  <a:pt x="169063" y="376442"/>
                </a:lnTo>
                <a:lnTo>
                  <a:pt x="169139" y="390681"/>
                </a:lnTo>
                <a:lnTo>
                  <a:pt x="167201" y="405134"/>
                </a:lnTo>
                <a:lnTo>
                  <a:pt x="163923" y="419730"/>
                </a:lnTo>
                <a:lnTo>
                  <a:pt x="155973" y="447193"/>
                </a:lnTo>
                <a:lnTo>
                  <a:pt x="145910" y="480381"/>
                </a:lnTo>
                <a:lnTo>
                  <a:pt x="139686" y="503254"/>
                </a:lnTo>
                <a:lnTo>
                  <a:pt x="130956" y="521357"/>
                </a:lnTo>
                <a:lnTo>
                  <a:pt x="120452" y="536017"/>
                </a:lnTo>
                <a:lnTo>
                  <a:pt x="109158" y="549147"/>
                </a:lnTo>
                <a:lnTo>
                  <a:pt x="97512" y="558952"/>
                </a:lnTo>
                <a:lnTo>
                  <a:pt x="91624" y="562955"/>
                </a:lnTo>
                <a:lnTo>
                  <a:pt x="84718" y="565625"/>
                </a:lnTo>
                <a:lnTo>
                  <a:pt x="77132" y="567404"/>
                </a:lnTo>
                <a:lnTo>
                  <a:pt x="69093" y="568590"/>
                </a:lnTo>
                <a:lnTo>
                  <a:pt x="61747" y="569381"/>
                </a:lnTo>
                <a:lnTo>
                  <a:pt x="48283" y="570260"/>
                </a:lnTo>
                <a:lnTo>
                  <a:pt x="42904" y="569501"/>
                </a:lnTo>
                <a:lnTo>
                  <a:pt x="29592" y="563695"/>
                </a:lnTo>
                <a:lnTo>
                  <a:pt x="19085" y="558472"/>
                </a:lnTo>
                <a:lnTo>
                  <a:pt x="14495" y="553706"/>
                </a:lnTo>
                <a:lnTo>
                  <a:pt x="6744" y="540473"/>
                </a:lnTo>
                <a:lnTo>
                  <a:pt x="2637" y="524669"/>
                </a:lnTo>
                <a:lnTo>
                  <a:pt x="811" y="507724"/>
                </a:lnTo>
                <a:lnTo>
                  <a:pt x="0" y="490271"/>
                </a:lnTo>
                <a:lnTo>
                  <a:pt x="777" y="480456"/>
                </a:lnTo>
                <a:lnTo>
                  <a:pt x="2289" y="469945"/>
                </a:lnTo>
                <a:lnTo>
                  <a:pt x="4291" y="458969"/>
                </a:lnTo>
                <a:lnTo>
                  <a:pt x="6620" y="447683"/>
                </a:lnTo>
                <a:lnTo>
                  <a:pt x="11857" y="424560"/>
                </a:lnTo>
                <a:lnTo>
                  <a:pt x="15638" y="412837"/>
                </a:lnTo>
                <a:lnTo>
                  <a:pt x="20147" y="401054"/>
                </a:lnTo>
                <a:lnTo>
                  <a:pt x="25140" y="389229"/>
                </a:lnTo>
                <a:lnTo>
                  <a:pt x="31451" y="376385"/>
                </a:lnTo>
                <a:lnTo>
                  <a:pt x="38639" y="362861"/>
                </a:lnTo>
                <a:lnTo>
                  <a:pt x="46413" y="348885"/>
                </a:lnTo>
                <a:lnTo>
                  <a:pt x="54576" y="335598"/>
                </a:lnTo>
                <a:lnTo>
                  <a:pt x="63000" y="322772"/>
                </a:lnTo>
                <a:lnTo>
                  <a:pt x="71598" y="310252"/>
                </a:lnTo>
                <a:lnTo>
                  <a:pt x="79317" y="296944"/>
                </a:lnTo>
                <a:lnTo>
                  <a:pt x="86451" y="283112"/>
                </a:lnTo>
                <a:lnTo>
                  <a:pt x="112182" y="230007"/>
                </a:lnTo>
                <a:lnTo>
                  <a:pt x="119292" y="218643"/>
                </a:lnTo>
                <a:lnTo>
                  <a:pt x="127014" y="208091"/>
                </a:lnTo>
                <a:lnTo>
                  <a:pt x="135144" y="198080"/>
                </a:lnTo>
                <a:lnTo>
                  <a:pt x="142551" y="187436"/>
                </a:lnTo>
                <a:lnTo>
                  <a:pt x="149477" y="176372"/>
                </a:lnTo>
                <a:lnTo>
                  <a:pt x="156082" y="165027"/>
                </a:lnTo>
                <a:lnTo>
                  <a:pt x="168720" y="141839"/>
                </a:lnTo>
                <a:lnTo>
                  <a:pt x="174873" y="130099"/>
                </a:lnTo>
                <a:lnTo>
                  <a:pt x="180963" y="119296"/>
                </a:lnTo>
                <a:lnTo>
                  <a:pt x="187010" y="109117"/>
                </a:lnTo>
                <a:lnTo>
                  <a:pt x="198035" y="90862"/>
                </a:lnTo>
                <a:lnTo>
                  <a:pt x="206249" y="76134"/>
                </a:lnTo>
                <a:lnTo>
                  <a:pt x="216460" y="56686"/>
                </a:lnTo>
                <a:lnTo>
                  <a:pt x="225779" y="38356"/>
                </a:lnTo>
                <a:lnTo>
                  <a:pt x="229180" y="28986"/>
                </a:lnTo>
                <a:lnTo>
                  <a:pt x="231362" y="19626"/>
                </a:lnTo>
                <a:lnTo>
                  <a:pt x="232536" y="18858"/>
                </a:lnTo>
                <a:lnTo>
                  <a:pt x="236489" y="18005"/>
                </a:lnTo>
                <a:lnTo>
                  <a:pt x="236947" y="18769"/>
                </a:lnTo>
                <a:lnTo>
                  <a:pt x="236258" y="20271"/>
                </a:lnTo>
                <a:lnTo>
                  <a:pt x="234806" y="22265"/>
                </a:lnTo>
                <a:lnTo>
                  <a:pt x="233191" y="29772"/>
                </a:lnTo>
                <a:lnTo>
                  <a:pt x="232283" y="45154"/>
                </a:lnTo>
                <a:lnTo>
                  <a:pt x="232013" y="62279"/>
                </a:lnTo>
                <a:lnTo>
                  <a:pt x="232944" y="75006"/>
                </a:lnTo>
                <a:lnTo>
                  <a:pt x="236671" y="90585"/>
                </a:lnTo>
                <a:lnTo>
                  <a:pt x="238989" y="104784"/>
                </a:lnTo>
                <a:lnTo>
                  <a:pt x="241014" y="117710"/>
                </a:lnTo>
                <a:lnTo>
                  <a:pt x="245226" y="130069"/>
                </a:lnTo>
                <a:lnTo>
                  <a:pt x="248436" y="148183"/>
                </a:lnTo>
                <a:lnTo>
                  <a:pt x="251838" y="157503"/>
                </a:lnTo>
                <a:lnTo>
                  <a:pt x="259340" y="168328"/>
                </a:lnTo>
                <a:lnTo>
                  <a:pt x="262119" y="171571"/>
                </a:lnTo>
                <a:lnTo>
                  <a:pt x="264965" y="173733"/>
                </a:lnTo>
                <a:lnTo>
                  <a:pt x="270778" y="176135"/>
                </a:lnTo>
                <a:lnTo>
                  <a:pt x="273720" y="175783"/>
                </a:lnTo>
                <a:lnTo>
                  <a:pt x="276675" y="174557"/>
                </a:lnTo>
                <a:lnTo>
                  <a:pt x="285581" y="168090"/>
                </a:lnTo>
                <a:lnTo>
                  <a:pt x="297494" y="157016"/>
                </a:lnTo>
                <a:lnTo>
                  <a:pt x="306436" y="143490"/>
                </a:lnTo>
                <a:lnTo>
                  <a:pt x="315048" y="129951"/>
                </a:lnTo>
                <a:lnTo>
                  <a:pt x="324507" y="115004"/>
                </a:lnTo>
                <a:lnTo>
                  <a:pt x="332025" y="101747"/>
                </a:lnTo>
                <a:lnTo>
                  <a:pt x="338678" y="86594"/>
                </a:lnTo>
                <a:lnTo>
                  <a:pt x="345941" y="70930"/>
                </a:lnTo>
                <a:lnTo>
                  <a:pt x="355795" y="57354"/>
                </a:lnTo>
                <a:lnTo>
                  <a:pt x="361500" y="44705"/>
                </a:lnTo>
                <a:lnTo>
                  <a:pt x="365029" y="33461"/>
                </a:lnTo>
                <a:lnTo>
                  <a:pt x="369910" y="25156"/>
                </a:lnTo>
                <a:lnTo>
                  <a:pt x="380147" y="11740"/>
                </a:lnTo>
                <a:lnTo>
                  <a:pt x="383803" y="0"/>
                </a:lnTo>
                <a:lnTo>
                  <a:pt x="383908" y="9103"/>
                </a:lnTo>
                <a:lnTo>
                  <a:pt x="386582" y="18961"/>
                </a:lnTo>
                <a:lnTo>
                  <a:pt x="391083" y="30949"/>
                </a:lnTo>
                <a:lnTo>
                  <a:pt x="396397" y="46198"/>
                </a:lnTo>
                <a:lnTo>
                  <a:pt x="399421" y="62898"/>
                </a:lnTo>
                <a:lnTo>
                  <a:pt x="400227" y="71519"/>
                </a:lnTo>
                <a:lnTo>
                  <a:pt x="400765" y="82227"/>
                </a:lnTo>
                <a:lnTo>
                  <a:pt x="401362" y="107353"/>
                </a:lnTo>
                <a:lnTo>
                  <a:pt x="402515" y="120007"/>
                </a:lnTo>
                <a:lnTo>
                  <a:pt x="404278" y="132411"/>
                </a:lnTo>
                <a:lnTo>
                  <a:pt x="406446" y="144650"/>
                </a:lnTo>
                <a:lnTo>
                  <a:pt x="407892" y="157770"/>
                </a:lnTo>
                <a:lnTo>
                  <a:pt x="408856" y="171477"/>
                </a:lnTo>
                <a:lnTo>
                  <a:pt x="409499" y="185576"/>
                </a:lnTo>
                <a:lnTo>
                  <a:pt x="410213" y="214472"/>
                </a:lnTo>
                <a:lnTo>
                  <a:pt x="410750" y="325684"/>
                </a:lnTo>
                <a:lnTo>
                  <a:pt x="409768" y="340967"/>
                </a:lnTo>
                <a:lnTo>
                  <a:pt x="408119" y="356116"/>
                </a:lnTo>
                <a:lnTo>
                  <a:pt x="406026" y="371177"/>
                </a:lnTo>
                <a:lnTo>
                  <a:pt x="404631" y="385186"/>
                </a:lnTo>
                <a:lnTo>
                  <a:pt x="403701" y="398494"/>
                </a:lnTo>
                <a:lnTo>
                  <a:pt x="403081" y="411335"/>
                </a:lnTo>
                <a:lnTo>
                  <a:pt x="401673" y="423865"/>
                </a:lnTo>
                <a:lnTo>
                  <a:pt x="399741" y="436186"/>
                </a:lnTo>
                <a:lnTo>
                  <a:pt x="397459" y="448369"/>
                </a:lnTo>
                <a:lnTo>
                  <a:pt x="392274" y="472490"/>
                </a:lnTo>
                <a:lnTo>
                  <a:pt x="389500" y="484478"/>
                </a:lnTo>
                <a:lnTo>
                  <a:pt x="385663" y="496439"/>
                </a:lnTo>
                <a:lnTo>
                  <a:pt x="381117" y="508382"/>
                </a:lnTo>
                <a:lnTo>
                  <a:pt x="376099" y="520312"/>
                </a:lnTo>
                <a:lnTo>
                  <a:pt x="370766" y="530250"/>
                </a:lnTo>
                <a:lnTo>
                  <a:pt x="359541" y="546584"/>
                </a:lnTo>
                <a:lnTo>
                  <a:pt x="347926" y="560459"/>
                </a:lnTo>
                <a:lnTo>
                  <a:pt x="342046" y="566936"/>
                </a:lnTo>
                <a:lnTo>
                  <a:pt x="336139" y="571255"/>
                </a:lnTo>
                <a:lnTo>
                  <a:pt x="324275" y="576053"/>
                </a:lnTo>
                <a:lnTo>
                  <a:pt x="312376" y="580832"/>
                </a:lnTo>
                <a:lnTo>
                  <a:pt x="306421" y="583495"/>
                </a:lnTo>
                <a:lnTo>
                  <a:pt x="299469" y="584278"/>
                </a:lnTo>
                <a:lnTo>
                  <a:pt x="291853" y="583809"/>
                </a:lnTo>
                <a:lnTo>
                  <a:pt x="283794" y="582503"/>
                </a:lnTo>
                <a:lnTo>
                  <a:pt x="276434" y="580640"/>
                </a:lnTo>
                <a:lnTo>
                  <a:pt x="262956" y="575925"/>
                </a:lnTo>
                <a:lnTo>
                  <a:pt x="252991" y="570522"/>
                </a:lnTo>
                <a:lnTo>
                  <a:pt x="239143" y="559256"/>
                </a:lnTo>
                <a:lnTo>
                  <a:pt x="233747" y="554229"/>
                </a:lnTo>
                <a:lnTo>
                  <a:pt x="230150" y="547900"/>
                </a:lnTo>
                <a:lnTo>
                  <a:pt x="226153" y="532932"/>
                </a:lnTo>
                <a:lnTo>
                  <a:pt x="224377" y="516357"/>
                </a:lnTo>
                <a:lnTo>
                  <a:pt x="224581" y="499069"/>
                </a:lnTo>
                <a:lnTo>
                  <a:pt x="227984" y="481463"/>
                </a:lnTo>
                <a:lnTo>
                  <a:pt x="232810" y="463716"/>
                </a:lnTo>
                <a:lnTo>
                  <a:pt x="235488" y="454817"/>
                </a:lnTo>
                <a:lnTo>
                  <a:pt x="239261" y="444915"/>
                </a:lnTo>
                <a:lnTo>
                  <a:pt x="243764" y="434345"/>
                </a:lnTo>
                <a:lnTo>
                  <a:pt x="248754" y="423329"/>
                </a:lnTo>
                <a:lnTo>
                  <a:pt x="256055" y="413009"/>
                </a:lnTo>
                <a:lnTo>
                  <a:pt x="264899" y="403153"/>
                </a:lnTo>
                <a:lnTo>
                  <a:pt x="274769" y="393605"/>
                </a:lnTo>
                <a:lnTo>
                  <a:pt x="284330" y="383271"/>
                </a:lnTo>
                <a:lnTo>
                  <a:pt x="293686" y="372413"/>
                </a:lnTo>
                <a:lnTo>
                  <a:pt x="302905" y="361205"/>
                </a:lnTo>
                <a:lnTo>
                  <a:pt x="313026" y="350757"/>
                </a:lnTo>
                <a:lnTo>
                  <a:pt x="323749" y="340815"/>
                </a:lnTo>
                <a:lnTo>
                  <a:pt x="334872" y="331211"/>
                </a:lnTo>
                <a:lnTo>
                  <a:pt x="347256" y="322823"/>
                </a:lnTo>
                <a:lnTo>
                  <a:pt x="360482" y="315247"/>
                </a:lnTo>
                <a:lnTo>
                  <a:pt x="374268" y="308212"/>
                </a:lnTo>
                <a:lnTo>
                  <a:pt x="386440" y="301538"/>
                </a:lnTo>
                <a:lnTo>
                  <a:pt x="397536" y="295104"/>
                </a:lnTo>
                <a:lnTo>
                  <a:pt x="407915" y="288830"/>
                </a:lnTo>
                <a:lnTo>
                  <a:pt x="416822" y="282663"/>
                </a:lnTo>
                <a:lnTo>
                  <a:pt x="424747" y="276568"/>
                </a:lnTo>
                <a:lnTo>
                  <a:pt x="446561" y="2584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134"/>
          <p:cNvSpPr/>
          <p:nvPr/>
        </p:nvSpPr>
        <p:spPr>
          <a:xfrm>
            <a:off x="2877679" y="2920688"/>
            <a:ext cx="379368" cy="693855"/>
          </a:xfrm>
          <a:custGeom>
            <a:avLst/>
            <a:gdLst/>
            <a:ahLst/>
            <a:cxnLst/>
            <a:rect l="0" t="0" r="0" b="0"/>
            <a:pathLst>
              <a:path w="379368" h="693855">
                <a:moveTo>
                  <a:pt x="155917" y="240421"/>
                </a:moveTo>
                <a:lnTo>
                  <a:pt x="148216" y="232733"/>
                </a:lnTo>
                <a:lnTo>
                  <a:pt x="146808" y="233311"/>
                </a:lnTo>
                <a:lnTo>
                  <a:pt x="142593" y="236599"/>
                </a:lnTo>
                <a:lnTo>
                  <a:pt x="140077" y="237873"/>
                </a:lnTo>
                <a:lnTo>
                  <a:pt x="131789" y="240658"/>
                </a:lnTo>
                <a:lnTo>
                  <a:pt x="122046" y="248318"/>
                </a:lnTo>
                <a:lnTo>
                  <a:pt x="112374" y="257491"/>
                </a:lnTo>
                <a:lnTo>
                  <a:pt x="73494" y="295955"/>
                </a:lnTo>
                <a:lnTo>
                  <a:pt x="66185" y="304232"/>
                </a:lnTo>
                <a:lnTo>
                  <a:pt x="59325" y="312728"/>
                </a:lnTo>
                <a:lnTo>
                  <a:pt x="52764" y="321368"/>
                </a:lnTo>
                <a:lnTo>
                  <a:pt x="40174" y="338905"/>
                </a:lnTo>
                <a:lnTo>
                  <a:pt x="28947" y="356621"/>
                </a:lnTo>
                <a:lnTo>
                  <a:pt x="20644" y="374417"/>
                </a:lnTo>
                <a:lnTo>
                  <a:pt x="13641" y="389602"/>
                </a:lnTo>
                <a:lnTo>
                  <a:pt x="7216" y="403958"/>
                </a:lnTo>
                <a:lnTo>
                  <a:pt x="1048" y="420260"/>
                </a:lnTo>
                <a:lnTo>
                  <a:pt x="0" y="426791"/>
                </a:lnTo>
                <a:lnTo>
                  <a:pt x="294" y="432136"/>
                </a:lnTo>
                <a:lnTo>
                  <a:pt x="5458" y="447045"/>
                </a:lnTo>
                <a:lnTo>
                  <a:pt x="7908" y="452585"/>
                </a:lnTo>
                <a:lnTo>
                  <a:pt x="11529" y="456277"/>
                </a:lnTo>
                <a:lnTo>
                  <a:pt x="15931" y="458739"/>
                </a:lnTo>
                <a:lnTo>
                  <a:pt x="26122" y="461475"/>
                </a:lnTo>
                <a:lnTo>
                  <a:pt x="37277" y="462690"/>
                </a:lnTo>
                <a:lnTo>
                  <a:pt x="48860" y="463231"/>
                </a:lnTo>
                <a:lnTo>
                  <a:pt x="54731" y="463375"/>
                </a:lnTo>
                <a:lnTo>
                  <a:pt x="61627" y="462479"/>
                </a:lnTo>
                <a:lnTo>
                  <a:pt x="69206" y="460889"/>
                </a:lnTo>
                <a:lnTo>
                  <a:pt x="77240" y="458837"/>
                </a:lnTo>
                <a:lnTo>
                  <a:pt x="84583" y="456477"/>
                </a:lnTo>
                <a:lnTo>
                  <a:pt x="91466" y="453911"/>
                </a:lnTo>
                <a:lnTo>
                  <a:pt x="98043" y="451209"/>
                </a:lnTo>
                <a:lnTo>
                  <a:pt x="105409" y="447423"/>
                </a:lnTo>
                <a:lnTo>
                  <a:pt x="113300" y="442914"/>
                </a:lnTo>
                <a:lnTo>
                  <a:pt x="121543" y="437924"/>
                </a:lnTo>
                <a:lnTo>
                  <a:pt x="129026" y="431621"/>
                </a:lnTo>
                <a:lnTo>
                  <a:pt x="136002" y="424442"/>
                </a:lnTo>
                <a:lnTo>
                  <a:pt x="142640" y="416680"/>
                </a:lnTo>
                <a:lnTo>
                  <a:pt x="152667" y="400117"/>
                </a:lnTo>
                <a:lnTo>
                  <a:pt x="161429" y="383826"/>
                </a:lnTo>
                <a:lnTo>
                  <a:pt x="171949" y="369972"/>
                </a:lnTo>
                <a:lnTo>
                  <a:pt x="175549" y="362507"/>
                </a:lnTo>
                <a:lnTo>
                  <a:pt x="179550" y="346275"/>
                </a:lnTo>
                <a:lnTo>
                  <a:pt x="181801" y="325143"/>
                </a:lnTo>
                <a:lnTo>
                  <a:pt x="182469" y="306313"/>
                </a:lnTo>
                <a:lnTo>
                  <a:pt x="181568" y="301216"/>
                </a:lnTo>
                <a:lnTo>
                  <a:pt x="172983" y="283261"/>
                </a:lnTo>
                <a:lnTo>
                  <a:pt x="170276" y="277911"/>
                </a:lnTo>
                <a:lnTo>
                  <a:pt x="166483" y="274344"/>
                </a:lnTo>
                <a:lnTo>
                  <a:pt x="161967" y="271966"/>
                </a:lnTo>
                <a:lnTo>
                  <a:pt x="152643" y="268331"/>
                </a:lnTo>
                <a:lnTo>
                  <a:pt x="141210" y="260560"/>
                </a:lnTo>
                <a:lnTo>
                  <a:pt x="140149" y="259800"/>
                </a:lnTo>
                <a:lnTo>
                  <a:pt x="136321" y="258956"/>
                </a:lnTo>
                <a:lnTo>
                  <a:pt x="129507" y="258320"/>
                </a:lnTo>
                <a:lnTo>
                  <a:pt x="133958" y="258292"/>
                </a:lnTo>
                <a:lnTo>
                  <a:pt x="136309" y="257296"/>
                </a:lnTo>
                <a:lnTo>
                  <a:pt x="141571" y="253543"/>
                </a:lnTo>
                <a:lnTo>
                  <a:pt x="145359" y="252146"/>
                </a:lnTo>
                <a:lnTo>
                  <a:pt x="154868" y="250593"/>
                </a:lnTo>
                <a:lnTo>
                  <a:pt x="165720" y="247257"/>
                </a:lnTo>
                <a:lnTo>
                  <a:pt x="177169" y="242467"/>
                </a:lnTo>
                <a:lnTo>
                  <a:pt x="188882" y="237031"/>
                </a:lnTo>
                <a:lnTo>
                  <a:pt x="195782" y="233200"/>
                </a:lnTo>
                <a:lnTo>
                  <a:pt x="203364" y="228662"/>
                </a:lnTo>
                <a:lnTo>
                  <a:pt x="211399" y="223652"/>
                </a:lnTo>
                <a:lnTo>
                  <a:pt x="218744" y="218327"/>
                </a:lnTo>
                <a:lnTo>
                  <a:pt x="225628" y="212794"/>
                </a:lnTo>
                <a:lnTo>
                  <a:pt x="232205" y="207120"/>
                </a:lnTo>
                <a:lnTo>
                  <a:pt x="238577" y="201353"/>
                </a:lnTo>
                <a:lnTo>
                  <a:pt x="250958" y="189653"/>
                </a:lnTo>
                <a:lnTo>
                  <a:pt x="258036" y="183756"/>
                </a:lnTo>
                <a:lnTo>
                  <a:pt x="265736" y="177840"/>
                </a:lnTo>
                <a:lnTo>
                  <a:pt x="273851" y="171911"/>
                </a:lnTo>
                <a:lnTo>
                  <a:pt x="281248" y="164982"/>
                </a:lnTo>
                <a:lnTo>
                  <a:pt x="288167" y="157386"/>
                </a:lnTo>
                <a:lnTo>
                  <a:pt x="294768" y="149346"/>
                </a:lnTo>
                <a:lnTo>
                  <a:pt x="304752" y="135120"/>
                </a:lnTo>
                <a:lnTo>
                  <a:pt x="313495" y="121191"/>
                </a:lnTo>
                <a:lnTo>
                  <a:pt x="324007" y="105078"/>
                </a:lnTo>
                <a:lnTo>
                  <a:pt x="332654" y="87995"/>
                </a:lnTo>
                <a:lnTo>
                  <a:pt x="339810" y="71473"/>
                </a:lnTo>
                <a:lnTo>
                  <a:pt x="349425" y="51015"/>
                </a:lnTo>
                <a:lnTo>
                  <a:pt x="364578" y="20299"/>
                </a:lnTo>
                <a:lnTo>
                  <a:pt x="375540" y="4492"/>
                </a:lnTo>
                <a:lnTo>
                  <a:pt x="378998" y="0"/>
                </a:lnTo>
                <a:lnTo>
                  <a:pt x="379290" y="2268"/>
                </a:lnTo>
                <a:lnTo>
                  <a:pt x="379367" y="4261"/>
                </a:lnTo>
                <a:lnTo>
                  <a:pt x="373345" y="22711"/>
                </a:lnTo>
                <a:lnTo>
                  <a:pt x="371808" y="37497"/>
                </a:lnTo>
                <a:lnTo>
                  <a:pt x="368474" y="56636"/>
                </a:lnTo>
                <a:lnTo>
                  <a:pt x="349585" y="148889"/>
                </a:lnTo>
                <a:lnTo>
                  <a:pt x="345651" y="165509"/>
                </a:lnTo>
                <a:lnTo>
                  <a:pt x="335979" y="202496"/>
                </a:lnTo>
                <a:lnTo>
                  <a:pt x="331612" y="221091"/>
                </a:lnTo>
                <a:lnTo>
                  <a:pt x="327705" y="239441"/>
                </a:lnTo>
                <a:lnTo>
                  <a:pt x="324108" y="257627"/>
                </a:lnTo>
                <a:lnTo>
                  <a:pt x="319722" y="275704"/>
                </a:lnTo>
                <a:lnTo>
                  <a:pt x="314811" y="293709"/>
                </a:lnTo>
                <a:lnTo>
                  <a:pt x="286822" y="389394"/>
                </a:lnTo>
                <a:lnTo>
                  <a:pt x="275050" y="426686"/>
                </a:lnTo>
                <a:lnTo>
                  <a:pt x="270122" y="443972"/>
                </a:lnTo>
                <a:lnTo>
                  <a:pt x="265843" y="460458"/>
                </a:lnTo>
                <a:lnTo>
                  <a:pt x="261996" y="476409"/>
                </a:lnTo>
                <a:lnTo>
                  <a:pt x="258438" y="492996"/>
                </a:lnTo>
                <a:lnTo>
                  <a:pt x="248683" y="542799"/>
                </a:lnTo>
                <a:lnTo>
                  <a:pt x="242530" y="570603"/>
                </a:lnTo>
                <a:lnTo>
                  <a:pt x="241485" y="583574"/>
                </a:lnTo>
                <a:lnTo>
                  <a:pt x="241783" y="596189"/>
                </a:lnTo>
                <a:lnTo>
                  <a:pt x="242975" y="608568"/>
                </a:lnTo>
                <a:lnTo>
                  <a:pt x="243770" y="619798"/>
                </a:lnTo>
                <a:lnTo>
                  <a:pt x="244653" y="640212"/>
                </a:lnTo>
                <a:lnTo>
                  <a:pt x="247695" y="656562"/>
                </a:lnTo>
                <a:lnTo>
                  <a:pt x="252360" y="669451"/>
                </a:lnTo>
                <a:lnTo>
                  <a:pt x="260574" y="682285"/>
                </a:lnTo>
                <a:lnTo>
                  <a:pt x="266366" y="689151"/>
                </a:lnTo>
                <a:lnTo>
                  <a:pt x="270295" y="691379"/>
                </a:lnTo>
                <a:lnTo>
                  <a:pt x="279962" y="693854"/>
                </a:lnTo>
                <a:lnTo>
                  <a:pt x="284328" y="693522"/>
                </a:lnTo>
                <a:lnTo>
                  <a:pt x="288233" y="692309"/>
                </a:lnTo>
                <a:lnTo>
                  <a:pt x="291830" y="690508"/>
                </a:lnTo>
                <a:lnTo>
                  <a:pt x="301127" y="683214"/>
                </a:lnTo>
                <a:lnTo>
                  <a:pt x="310891" y="673359"/>
                </a:lnTo>
                <a:lnTo>
                  <a:pt x="321975" y="656654"/>
                </a:lnTo>
                <a:lnTo>
                  <a:pt x="331553" y="638144"/>
                </a:lnTo>
                <a:lnTo>
                  <a:pt x="337664" y="622569"/>
                </a:lnTo>
                <a:lnTo>
                  <a:pt x="341043" y="603080"/>
                </a:lnTo>
                <a:lnTo>
                  <a:pt x="342544" y="582181"/>
                </a:lnTo>
                <a:lnTo>
                  <a:pt x="343211" y="562970"/>
                </a:lnTo>
                <a:lnTo>
                  <a:pt x="340858" y="544510"/>
                </a:lnTo>
                <a:lnTo>
                  <a:pt x="335505" y="526384"/>
                </a:lnTo>
                <a:lnTo>
                  <a:pt x="326501" y="508406"/>
                </a:lnTo>
                <a:lnTo>
                  <a:pt x="315874" y="493140"/>
                </a:lnTo>
                <a:lnTo>
                  <a:pt x="304526" y="480733"/>
                </a:lnTo>
                <a:lnTo>
                  <a:pt x="292857" y="471911"/>
                </a:lnTo>
                <a:lnTo>
                  <a:pt x="285968" y="468169"/>
                </a:lnTo>
                <a:lnTo>
                  <a:pt x="278395" y="464683"/>
                </a:lnTo>
                <a:lnTo>
                  <a:pt x="270364" y="461366"/>
                </a:lnTo>
                <a:lnTo>
                  <a:pt x="263023" y="459155"/>
                </a:lnTo>
                <a:lnTo>
                  <a:pt x="256141" y="457681"/>
                </a:lnTo>
                <a:lnTo>
                  <a:pt x="249566" y="456698"/>
                </a:lnTo>
                <a:lnTo>
                  <a:pt x="239609" y="455607"/>
                </a:lnTo>
                <a:lnTo>
                  <a:pt x="228417" y="454992"/>
                </a:lnTo>
                <a:lnTo>
                  <a:pt x="225120" y="454906"/>
                </a:lnTo>
                <a:lnTo>
                  <a:pt x="221928" y="455841"/>
                </a:lnTo>
                <a:lnTo>
                  <a:pt x="211404" y="462437"/>
                </a:lnTo>
                <a:lnTo>
                  <a:pt x="211790" y="463837"/>
                </a:lnTo>
                <a:lnTo>
                  <a:pt x="218526" y="4725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135"/>
          <p:cNvSpPr/>
          <p:nvPr/>
        </p:nvSpPr>
        <p:spPr>
          <a:xfrm>
            <a:off x="3462954" y="2905933"/>
            <a:ext cx="53630" cy="531997"/>
          </a:xfrm>
          <a:custGeom>
            <a:avLst/>
            <a:gdLst/>
            <a:ahLst/>
            <a:cxnLst/>
            <a:rect l="0" t="0" r="0" b="0"/>
            <a:pathLst>
              <a:path w="53630" h="531997">
                <a:moveTo>
                  <a:pt x="53629" y="5145"/>
                </a:moveTo>
                <a:lnTo>
                  <a:pt x="53629" y="0"/>
                </a:lnTo>
                <a:lnTo>
                  <a:pt x="53629" y="17315"/>
                </a:lnTo>
                <a:lnTo>
                  <a:pt x="52635" y="22188"/>
                </a:lnTo>
                <a:lnTo>
                  <a:pt x="50979" y="28413"/>
                </a:lnTo>
                <a:lnTo>
                  <a:pt x="48881" y="35540"/>
                </a:lnTo>
                <a:lnTo>
                  <a:pt x="47482" y="44259"/>
                </a:lnTo>
                <a:lnTo>
                  <a:pt x="46550" y="54041"/>
                </a:lnTo>
                <a:lnTo>
                  <a:pt x="45928" y="64532"/>
                </a:lnTo>
                <a:lnTo>
                  <a:pt x="45238" y="86771"/>
                </a:lnTo>
                <a:lnTo>
                  <a:pt x="45053" y="98257"/>
                </a:lnTo>
                <a:lnTo>
                  <a:pt x="43937" y="110876"/>
                </a:lnTo>
                <a:lnTo>
                  <a:pt x="42199" y="124250"/>
                </a:lnTo>
                <a:lnTo>
                  <a:pt x="40046" y="138126"/>
                </a:lnTo>
                <a:lnTo>
                  <a:pt x="35004" y="166774"/>
                </a:lnTo>
                <a:lnTo>
                  <a:pt x="26578" y="213439"/>
                </a:lnTo>
                <a:lnTo>
                  <a:pt x="20737" y="246548"/>
                </a:lnTo>
                <a:lnTo>
                  <a:pt x="14827" y="277799"/>
                </a:lnTo>
                <a:lnTo>
                  <a:pt x="12854" y="294071"/>
                </a:lnTo>
                <a:lnTo>
                  <a:pt x="11539" y="310871"/>
                </a:lnTo>
                <a:lnTo>
                  <a:pt x="10662" y="328025"/>
                </a:lnTo>
                <a:lnTo>
                  <a:pt x="9084" y="344422"/>
                </a:lnTo>
                <a:lnTo>
                  <a:pt x="7038" y="360314"/>
                </a:lnTo>
                <a:lnTo>
                  <a:pt x="4680" y="375869"/>
                </a:lnTo>
                <a:lnTo>
                  <a:pt x="3108" y="391201"/>
                </a:lnTo>
                <a:lnTo>
                  <a:pt x="2060" y="406383"/>
                </a:lnTo>
                <a:lnTo>
                  <a:pt x="895" y="434496"/>
                </a:lnTo>
                <a:lnTo>
                  <a:pt x="240" y="467058"/>
                </a:lnTo>
                <a:lnTo>
                  <a:pt x="0" y="509076"/>
                </a:lnTo>
                <a:lnTo>
                  <a:pt x="983" y="514732"/>
                </a:lnTo>
                <a:lnTo>
                  <a:pt x="2630" y="519495"/>
                </a:lnTo>
                <a:lnTo>
                  <a:pt x="8908" y="5319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136"/>
          <p:cNvSpPr/>
          <p:nvPr/>
        </p:nvSpPr>
        <p:spPr>
          <a:xfrm>
            <a:off x="3328755" y="2929661"/>
            <a:ext cx="706593" cy="454119"/>
          </a:xfrm>
          <a:custGeom>
            <a:avLst/>
            <a:gdLst/>
            <a:ahLst/>
            <a:cxnLst/>
            <a:rect l="0" t="0" r="0" b="0"/>
            <a:pathLst>
              <a:path w="706593" h="454119">
                <a:moveTo>
                  <a:pt x="0" y="285026"/>
                </a:moveTo>
                <a:lnTo>
                  <a:pt x="4749" y="285026"/>
                </a:lnTo>
                <a:lnTo>
                  <a:pt x="25201" y="292094"/>
                </a:lnTo>
                <a:lnTo>
                  <a:pt x="40593" y="293404"/>
                </a:lnTo>
                <a:lnTo>
                  <a:pt x="55806" y="292718"/>
                </a:lnTo>
                <a:lnTo>
                  <a:pt x="72505" y="289106"/>
                </a:lnTo>
                <a:lnTo>
                  <a:pt x="103416" y="281495"/>
                </a:lnTo>
                <a:lnTo>
                  <a:pt x="128780" y="275850"/>
                </a:lnTo>
                <a:lnTo>
                  <a:pt x="142500" y="272955"/>
                </a:lnTo>
                <a:lnTo>
                  <a:pt x="156615" y="269042"/>
                </a:lnTo>
                <a:lnTo>
                  <a:pt x="170995" y="264448"/>
                </a:lnTo>
                <a:lnTo>
                  <a:pt x="185551" y="259401"/>
                </a:lnTo>
                <a:lnTo>
                  <a:pt x="199230" y="253060"/>
                </a:lnTo>
                <a:lnTo>
                  <a:pt x="212323" y="245856"/>
                </a:lnTo>
                <a:lnTo>
                  <a:pt x="225028" y="238077"/>
                </a:lnTo>
                <a:lnTo>
                  <a:pt x="237473" y="229914"/>
                </a:lnTo>
                <a:lnTo>
                  <a:pt x="261902" y="212907"/>
                </a:lnTo>
                <a:lnTo>
                  <a:pt x="298003" y="186597"/>
                </a:lnTo>
                <a:lnTo>
                  <a:pt x="308981" y="177735"/>
                </a:lnTo>
                <a:lnTo>
                  <a:pt x="319281" y="168850"/>
                </a:lnTo>
                <a:lnTo>
                  <a:pt x="329129" y="159950"/>
                </a:lnTo>
                <a:lnTo>
                  <a:pt x="337681" y="150049"/>
                </a:lnTo>
                <a:lnTo>
                  <a:pt x="345371" y="139478"/>
                </a:lnTo>
                <a:lnTo>
                  <a:pt x="371993" y="98739"/>
                </a:lnTo>
                <a:lnTo>
                  <a:pt x="377190" y="89397"/>
                </a:lnTo>
                <a:lnTo>
                  <a:pt x="381647" y="80193"/>
                </a:lnTo>
                <a:lnTo>
                  <a:pt x="385614" y="71080"/>
                </a:lnTo>
                <a:lnTo>
                  <a:pt x="389251" y="62028"/>
                </a:lnTo>
                <a:lnTo>
                  <a:pt x="395943" y="44033"/>
                </a:lnTo>
                <a:lnTo>
                  <a:pt x="398125" y="36059"/>
                </a:lnTo>
                <a:lnTo>
                  <a:pt x="400550" y="21908"/>
                </a:lnTo>
                <a:lnTo>
                  <a:pt x="401627" y="11650"/>
                </a:lnTo>
                <a:lnTo>
                  <a:pt x="402439" y="0"/>
                </a:lnTo>
                <a:lnTo>
                  <a:pt x="397726" y="4231"/>
                </a:lnTo>
                <a:lnTo>
                  <a:pt x="396333" y="7540"/>
                </a:lnTo>
                <a:lnTo>
                  <a:pt x="394784" y="16509"/>
                </a:lnTo>
                <a:lnTo>
                  <a:pt x="388795" y="29756"/>
                </a:lnTo>
                <a:lnTo>
                  <a:pt x="384416" y="37455"/>
                </a:lnTo>
                <a:lnTo>
                  <a:pt x="380502" y="46557"/>
                </a:lnTo>
                <a:lnTo>
                  <a:pt x="376900" y="56594"/>
                </a:lnTo>
                <a:lnTo>
                  <a:pt x="373504" y="67253"/>
                </a:lnTo>
                <a:lnTo>
                  <a:pt x="370246" y="79321"/>
                </a:lnTo>
                <a:lnTo>
                  <a:pt x="367080" y="92327"/>
                </a:lnTo>
                <a:lnTo>
                  <a:pt x="360913" y="120007"/>
                </a:lnTo>
                <a:lnTo>
                  <a:pt x="345864" y="192973"/>
                </a:lnTo>
                <a:lnTo>
                  <a:pt x="333921" y="257472"/>
                </a:lnTo>
                <a:lnTo>
                  <a:pt x="316029" y="341175"/>
                </a:lnTo>
                <a:lnTo>
                  <a:pt x="310066" y="366866"/>
                </a:lnTo>
                <a:lnTo>
                  <a:pt x="308078" y="377289"/>
                </a:lnTo>
                <a:lnTo>
                  <a:pt x="306753" y="386222"/>
                </a:lnTo>
                <a:lnTo>
                  <a:pt x="305870" y="394162"/>
                </a:lnTo>
                <a:lnTo>
                  <a:pt x="302238" y="408276"/>
                </a:lnTo>
                <a:lnTo>
                  <a:pt x="298305" y="421163"/>
                </a:lnTo>
                <a:lnTo>
                  <a:pt x="296557" y="433505"/>
                </a:lnTo>
                <a:lnTo>
                  <a:pt x="297085" y="437591"/>
                </a:lnTo>
                <a:lnTo>
                  <a:pt x="298430" y="440314"/>
                </a:lnTo>
                <a:lnTo>
                  <a:pt x="302983" y="444685"/>
                </a:lnTo>
                <a:lnTo>
                  <a:pt x="303356" y="444051"/>
                </a:lnTo>
                <a:lnTo>
                  <a:pt x="303772" y="440701"/>
                </a:lnTo>
                <a:lnTo>
                  <a:pt x="308753" y="428496"/>
                </a:lnTo>
                <a:lnTo>
                  <a:pt x="313789" y="417913"/>
                </a:lnTo>
                <a:lnTo>
                  <a:pt x="325119" y="394950"/>
                </a:lnTo>
                <a:lnTo>
                  <a:pt x="328052" y="388074"/>
                </a:lnTo>
                <a:lnTo>
                  <a:pt x="331001" y="380514"/>
                </a:lnTo>
                <a:lnTo>
                  <a:pt x="333960" y="372497"/>
                </a:lnTo>
                <a:lnTo>
                  <a:pt x="337921" y="364176"/>
                </a:lnTo>
                <a:lnTo>
                  <a:pt x="342549" y="355652"/>
                </a:lnTo>
                <a:lnTo>
                  <a:pt x="347622" y="346993"/>
                </a:lnTo>
                <a:lnTo>
                  <a:pt x="355909" y="332080"/>
                </a:lnTo>
                <a:lnTo>
                  <a:pt x="366162" y="312528"/>
                </a:lnTo>
                <a:lnTo>
                  <a:pt x="372430" y="301218"/>
                </a:lnTo>
                <a:lnTo>
                  <a:pt x="378529" y="292883"/>
                </a:lnTo>
                <a:lnTo>
                  <a:pt x="381547" y="290265"/>
                </a:lnTo>
                <a:lnTo>
                  <a:pt x="384552" y="288518"/>
                </a:lnTo>
                <a:lnTo>
                  <a:pt x="391769" y="285716"/>
                </a:lnTo>
                <a:lnTo>
                  <a:pt x="392360" y="286478"/>
                </a:lnTo>
                <a:lnTo>
                  <a:pt x="395962" y="297476"/>
                </a:lnTo>
                <a:lnTo>
                  <a:pt x="398138" y="302256"/>
                </a:lnTo>
                <a:lnTo>
                  <a:pt x="400555" y="312858"/>
                </a:lnTo>
                <a:lnTo>
                  <a:pt x="402623" y="325177"/>
                </a:lnTo>
                <a:lnTo>
                  <a:pt x="404567" y="332629"/>
                </a:lnTo>
                <a:lnTo>
                  <a:pt x="406856" y="340574"/>
                </a:lnTo>
                <a:lnTo>
                  <a:pt x="412049" y="354693"/>
                </a:lnTo>
                <a:lnTo>
                  <a:pt x="417670" y="368575"/>
                </a:lnTo>
                <a:lnTo>
                  <a:pt x="423480" y="384667"/>
                </a:lnTo>
                <a:lnTo>
                  <a:pt x="426421" y="392133"/>
                </a:lnTo>
                <a:lnTo>
                  <a:pt x="432339" y="405720"/>
                </a:lnTo>
                <a:lnTo>
                  <a:pt x="438282" y="418373"/>
                </a:lnTo>
                <a:lnTo>
                  <a:pt x="441258" y="424526"/>
                </a:lnTo>
                <a:lnTo>
                  <a:pt x="445230" y="429620"/>
                </a:lnTo>
                <a:lnTo>
                  <a:pt x="454943" y="437925"/>
                </a:lnTo>
                <a:lnTo>
                  <a:pt x="471586" y="448179"/>
                </a:lnTo>
                <a:lnTo>
                  <a:pt x="483220" y="451796"/>
                </a:lnTo>
                <a:lnTo>
                  <a:pt x="500945" y="453833"/>
                </a:lnTo>
                <a:lnTo>
                  <a:pt x="506884" y="454118"/>
                </a:lnTo>
                <a:lnTo>
                  <a:pt x="518784" y="451790"/>
                </a:lnTo>
                <a:lnTo>
                  <a:pt x="547368" y="442211"/>
                </a:lnTo>
                <a:lnTo>
                  <a:pt x="561622" y="433930"/>
                </a:lnTo>
                <a:lnTo>
                  <a:pt x="574583" y="423635"/>
                </a:lnTo>
                <a:lnTo>
                  <a:pt x="586968" y="412445"/>
                </a:lnTo>
                <a:lnTo>
                  <a:pt x="593054" y="405691"/>
                </a:lnTo>
                <a:lnTo>
                  <a:pt x="599099" y="398211"/>
                </a:lnTo>
                <a:lnTo>
                  <a:pt x="605116" y="390248"/>
                </a:lnTo>
                <a:lnTo>
                  <a:pt x="617101" y="376109"/>
                </a:lnTo>
                <a:lnTo>
                  <a:pt x="628061" y="362219"/>
                </a:lnTo>
                <a:lnTo>
                  <a:pt x="632374" y="354347"/>
                </a:lnTo>
                <a:lnTo>
                  <a:pt x="643194" y="331693"/>
                </a:lnTo>
                <a:lnTo>
                  <a:pt x="646438" y="325067"/>
                </a:lnTo>
                <a:lnTo>
                  <a:pt x="648601" y="317673"/>
                </a:lnTo>
                <a:lnTo>
                  <a:pt x="650043" y="309767"/>
                </a:lnTo>
                <a:lnTo>
                  <a:pt x="651004" y="301520"/>
                </a:lnTo>
                <a:lnTo>
                  <a:pt x="650652" y="295030"/>
                </a:lnTo>
                <a:lnTo>
                  <a:pt x="649423" y="289711"/>
                </a:lnTo>
                <a:lnTo>
                  <a:pt x="646401" y="281155"/>
                </a:lnTo>
                <a:lnTo>
                  <a:pt x="645058" y="274045"/>
                </a:lnTo>
                <a:lnTo>
                  <a:pt x="642712" y="270760"/>
                </a:lnTo>
                <a:lnTo>
                  <a:pt x="634805" y="264464"/>
                </a:lnTo>
                <a:lnTo>
                  <a:pt x="630908" y="263380"/>
                </a:lnTo>
                <a:lnTo>
                  <a:pt x="627315" y="263651"/>
                </a:lnTo>
                <a:lnTo>
                  <a:pt x="609662" y="271213"/>
                </a:lnTo>
                <a:lnTo>
                  <a:pt x="592847" y="284130"/>
                </a:lnTo>
                <a:lnTo>
                  <a:pt x="583823" y="294881"/>
                </a:lnTo>
                <a:lnTo>
                  <a:pt x="576499" y="307265"/>
                </a:lnTo>
                <a:lnTo>
                  <a:pt x="573155" y="314735"/>
                </a:lnTo>
                <a:lnTo>
                  <a:pt x="569932" y="322691"/>
                </a:lnTo>
                <a:lnTo>
                  <a:pt x="563700" y="336824"/>
                </a:lnTo>
                <a:lnTo>
                  <a:pt x="560647" y="343370"/>
                </a:lnTo>
                <a:lnTo>
                  <a:pt x="559605" y="349719"/>
                </a:lnTo>
                <a:lnTo>
                  <a:pt x="561098" y="362065"/>
                </a:lnTo>
                <a:lnTo>
                  <a:pt x="562888" y="369127"/>
                </a:lnTo>
                <a:lnTo>
                  <a:pt x="565074" y="376812"/>
                </a:lnTo>
                <a:lnTo>
                  <a:pt x="567526" y="384912"/>
                </a:lnTo>
                <a:lnTo>
                  <a:pt x="571148" y="392296"/>
                </a:lnTo>
                <a:lnTo>
                  <a:pt x="580473" y="405793"/>
                </a:lnTo>
                <a:lnTo>
                  <a:pt x="591242" y="418406"/>
                </a:lnTo>
                <a:lnTo>
                  <a:pt x="596897" y="424547"/>
                </a:lnTo>
                <a:lnTo>
                  <a:pt x="613780" y="434017"/>
                </a:lnTo>
                <a:lnTo>
                  <a:pt x="633541" y="440541"/>
                </a:lnTo>
                <a:lnTo>
                  <a:pt x="652261" y="443441"/>
                </a:lnTo>
                <a:lnTo>
                  <a:pt x="670520" y="444729"/>
                </a:lnTo>
                <a:lnTo>
                  <a:pt x="692260" y="445455"/>
                </a:lnTo>
                <a:lnTo>
                  <a:pt x="706592" y="44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137"/>
          <p:cNvSpPr/>
          <p:nvPr/>
        </p:nvSpPr>
        <p:spPr>
          <a:xfrm>
            <a:off x="4303674" y="3250406"/>
            <a:ext cx="26832" cy="262443"/>
          </a:xfrm>
          <a:custGeom>
            <a:avLst/>
            <a:gdLst/>
            <a:ahLst/>
            <a:cxnLst/>
            <a:rect l="0" t="0" r="0" b="0"/>
            <a:pathLst>
              <a:path w="26832" h="262443">
                <a:moveTo>
                  <a:pt x="8943" y="17859"/>
                </a:moveTo>
                <a:lnTo>
                  <a:pt x="8943" y="76091"/>
                </a:lnTo>
                <a:lnTo>
                  <a:pt x="9937" y="84462"/>
                </a:lnTo>
                <a:lnTo>
                  <a:pt x="11593" y="94011"/>
                </a:lnTo>
                <a:lnTo>
                  <a:pt x="13691" y="104346"/>
                </a:lnTo>
                <a:lnTo>
                  <a:pt x="15090" y="116197"/>
                </a:lnTo>
                <a:lnTo>
                  <a:pt x="16023" y="129058"/>
                </a:lnTo>
                <a:lnTo>
                  <a:pt x="17059" y="155586"/>
                </a:lnTo>
                <a:lnTo>
                  <a:pt x="17519" y="180605"/>
                </a:lnTo>
                <a:lnTo>
                  <a:pt x="18636" y="191840"/>
                </a:lnTo>
                <a:lnTo>
                  <a:pt x="20374" y="202308"/>
                </a:lnTo>
                <a:lnTo>
                  <a:pt x="22527" y="212262"/>
                </a:lnTo>
                <a:lnTo>
                  <a:pt x="23962" y="220883"/>
                </a:lnTo>
                <a:lnTo>
                  <a:pt x="24918" y="228615"/>
                </a:lnTo>
                <a:lnTo>
                  <a:pt x="25557" y="235753"/>
                </a:lnTo>
                <a:lnTo>
                  <a:pt x="25981" y="241505"/>
                </a:lnTo>
                <a:lnTo>
                  <a:pt x="26454" y="250541"/>
                </a:lnTo>
                <a:lnTo>
                  <a:pt x="26664" y="257865"/>
                </a:lnTo>
                <a:lnTo>
                  <a:pt x="26757" y="262442"/>
                </a:lnTo>
                <a:lnTo>
                  <a:pt x="26817" y="254650"/>
                </a:lnTo>
                <a:lnTo>
                  <a:pt x="26831" y="199867"/>
                </a:lnTo>
                <a:lnTo>
                  <a:pt x="25838" y="187815"/>
                </a:lnTo>
                <a:lnTo>
                  <a:pt x="24182" y="174819"/>
                </a:lnTo>
                <a:lnTo>
                  <a:pt x="22084" y="161194"/>
                </a:lnTo>
                <a:lnTo>
                  <a:pt x="20685" y="146158"/>
                </a:lnTo>
                <a:lnTo>
                  <a:pt x="19752" y="130181"/>
                </a:lnTo>
                <a:lnTo>
                  <a:pt x="19131" y="113577"/>
                </a:lnTo>
                <a:lnTo>
                  <a:pt x="17723" y="97545"/>
                </a:lnTo>
                <a:lnTo>
                  <a:pt x="15790" y="81897"/>
                </a:lnTo>
                <a:lnTo>
                  <a:pt x="13508" y="66505"/>
                </a:lnTo>
                <a:lnTo>
                  <a:pt x="10993" y="52274"/>
                </a:lnTo>
                <a:lnTo>
                  <a:pt x="8322" y="3881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138"/>
          <p:cNvSpPr/>
          <p:nvPr/>
        </p:nvSpPr>
        <p:spPr>
          <a:xfrm>
            <a:off x="4250008" y="2904056"/>
            <a:ext cx="410587" cy="328441"/>
          </a:xfrm>
          <a:custGeom>
            <a:avLst/>
            <a:gdLst/>
            <a:ahLst/>
            <a:cxnLst/>
            <a:rect l="0" t="0" r="0" b="0"/>
            <a:pathLst>
              <a:path w="410587" h="328441">
                <a:moveTo>
                  <a:pt x="0" y="96319"/>
                </a:moveTo>
                <a:lnTo>
                  <a:pt x="0" y="86837"/>
                </a:lnTo>
                <a:lnTo>
                  <a:pt x="2650" y="76891"/>
                </a:lnTo>
                <a:lnTo>
                  <a:pt x="6147" y="66848"/>
                </a:lnTo>
                <a:lnTo>
                  <a:pt x="7701" y="59078"/>
                </a:lnTo>
                <a:lnTo>
                  <a:pt x="11042" y="49670"/>
                </a:lnTo>
                <a:lnTo>
                  <a:pt x="13324" y="44384"/>
                </a:lnTo>
                <a:lnTo>
                  <a:pt x="18510" y="33218"/>
                </a:lnTo>
                <a:lnTo>
                  <a:pt x="21285" y="27463"/>
                </a:lnTo>
                <a:lnTo>
                  <a:pt x="26115" y="22633"/>
                </a:lnTo>
                <a:lnTo>
                  <a:pt x="32317" y="18422"/>
                </a:lnTo>
                <a:lnTo>
                  <a:pt x="52640" y="7754"/>
                </a:lnTo>
                <a:lnTo>
                  <a:pt x="58945" y="4533"/>
                </a:lnTo>
                <a:lnTo>
                  <a:pt x="67123" y="2386"/>
                </a:lnTo>
                <a:lnTo>
                  <a:pt x="76551" y="955"/>
                </a:lnTo>
                <a:lnTo>
                  <a:pt x="86811" y="0"/>
                </a:lnTo>
                <a:lnTo>
                  <a:pt x="97626" y="357"/>
                </a:lnTo>
                <a:lnTo>
                  <a:pt x="108811" y="1586"/>
                </a:lnTo>
                <a:lnTo>
                  <a:pt x="120243" y="3398"/>
                </a:lnTo>
                <a:lnTo>
                  <a:pt x="132834" y="6590"/>
                </a:lnTo>
                <a:lnTo>
                  <a:pt x="146197" y="10703"/>
                </a:lnTo>
                <a:lnTo>
                  <a:pt x="160074" y="15429"/>
                </a:lnTo>
                <a:lnTo>
                  <a:pt x="188744" y="25972"/>
                </a:lnTo>
                <a:lnTo>
                  <a:pt x="203346" y="31561"/>
                </a:lnTo>
                <a:lnTo>
                  <a:pt x="218049" y="38264"/>
                </a:lnTo>
                <a:lnTo>
                  <a:pt x="232821" y="45709"/>
                </a:lnTo>
                <a:lnTo>
                  <a:pt x="247638" y="53650"/>
                </a:lnTo>
                <a:lnTo>
                  <a:pt x="261491" y="61919"/>
                </a:lnTo>
                <a:lnTo>
                  <a:pt x="274701" y="70409"/>
                </a:lnTo>
                <a:lnTo>
                  <a:pt x="287483" y="79046"/>
                </a:lnTo>
                <a:lnTo>
                  <a:pt x="299980" y="88772"/>
                </a:lnTo>
                <a:lnTo>
                  <a:pt x="312286" y="99225"/>
                </a:lnTo>
                <a:lnTo>
                  <a:pt x="324466" y="110162"/>
                </a:lnTo>
                <a:lnTo>
                  <a:pt x="335567" y="121423"/>
                </a:lnTo>
                <a:lnTo>
                  <a:pt x="345949" y="132899"/>
                </a:lnTo>
                <a:lnTo>
                  <a:pt x="355851" y="144517"/>
                </a:lnTo>
                <a:lnTo>
                  <a:pt x="365435" y="155240"/>
                </a:lnTo>
                <a:lnTo>
                  <a:pt x="384033" y="175092"/>
                </a:lnTo>
                <a:lnTo>
                  <a:pt x="391179" y="185545"/>
                </a:lnTo>
                <a:lnTo>
                  <a:pt x="396937" y="196483"/>
                </a:lnTo>
                <a:lnTo>
                  <a:pt x="401769" y="207743"/>
                </a:lnTo>
                <a:lnTo>
                  <a:pt x="404991" y="218227"/>
                </a:lnTo>
                <a:lnTo>
                  <a:pt x="407139" y="228192"/>
                </a:lnTo>
                <a:lnTo>
                  <a:pt x="408570" y="237812"/>
                </a:lnTo>
                <a:lnTo>
                  <a:pt x="409525" y="246210"/>
                </a:lnTo>
                <a:lnTo>
                  <a:pt x="410161" y="253793"/>
                </a:lnTo>
                <a:lnTo>
                  <a:pt x="410586" y="260833"/>
                </a:lnTo>
                <a:lnTo>
                  <a:pt x="408880" y="267510"/>
                </a:lnTo>
                <a:lnTo>
                  <a:pt x="405757" y="273947"/>
                </a:lnTo>
                <a:lnTo>
                  <a:pt x="401686" y="280222"/>
                </a:lnTo>
                <a:lnTo>
                  <a:pt x="396985" y="286389"/>
                </a:lnTo>
                <a:lnTo>
                  <a:pt x="391863" y="292486"/>
                </a:lnTo>
                <a:lnTo>
                  <a:pt x="386461" y="298534"/>
                </a:lnTo>
                <a:lnTo>
                  <a:pt x="379879" y="303559"/>
                </a:lnTo>
                <a:lnTo>
                  <a:pt x="372509" y="307900"/>
                </a:lnTo>
                <a:lnTo>
                  <a:pt x="364614" y="311787"/>
                </a:lnTo>
                <a:lnTo>
                  <a:pt x="355375" y="315371"/>
                </a:lnTo>
                <a:lnTo>
                  <a:pt x="345241" y="318752"/>
                </a:lnTo>
                <a:lnTo>
                  <a:pt x="334510" y="321998"/>
                </a:lnTo>
                <a:lnTo>
                  <a:pt x="323381" y="324162"/>
                </a:lnTo>
                <a:lnTo>
                  <a:pt x="311986" y="325605"/>
                </a:lnTo>
                <a:lnTo>
                  <a:pt x="300414" y="326567"/>
                </a:lnTo>
                <a:lnTo>
                  <a:pt x="288725" y="327208"/>
                </a:lnTo>
                <a:lnTo>
                  <a:pt x="265136" y="327920"/>
                </a:lnTo>
                <a:lnTo>
                  <a:pt x="198521" y="328440"/>
                </a:lnTo>
                <a:lnTo>
                  <a:pt x="188000" y="327465"/>
                </a:lnTo>
                <a:lnTo>
                  <a:pt x="177012" y="325822"/>
                </a:lnTo>
                <a:lnTo>
                  <a:pt x="165710" y="323735"/>
                </a:lnTo>
                <a:lnTo>
                  <a:pt x="156188" y="321351"/>
                </a:lnTo>
                <a:lnTo>
                  <a:pt x="147853" y="318770"/>
                </a:lnTo>
                <a:lnTo>
                  <a:pt x="140309" y="316057"/>
                </a:lnTo>
                <a:lnTo>
                  <a:pt x="133291" y="314248"/>
                </a:lnTo>
                <a:lnTo>
                  <a:pt x="126625" y="313043"/>
                </a:lnTo>
                <a:lnTo>
                  <a:pt x="114912" y="311703"/>
                </a:lnTo>
                <a:lnTo>
                  <a:pt x="110397" y="311345"/>
                </a:lnTo>
                <a:lnTo>
                  <a:pt x="98387" y="3106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139"/>
          <p:cNvSpPr/>
          <p:nvPr/>
        </p:nvSpPr>
        <p:spPr>
          <a:xfrm>
            <a:off x="4652498" y="3188470"/>
            <a:ext cx="196774" cy="247939"/>
          </a:xfrm>
          <a:custGeom>
            <a:avLst/>
            <a:gdLst/>
            <a:ahLst/>
            <a:cxnLst/>
            <a:rect l="0" t="0" r="0" b="0"/>
            <a:pathLst>
              <a:path w="196774" h="247939">
                <a:moveTo>
                  <a:pt x="0" y="79795"/>
                </a:moveTo>
                <a:lnTo>
                  <a:pt x="4747" y="79795"/>
                </a:lnTo>
                <a:lnTo>
                  <a:pt x="7140" y="81780"/>
                </a:lnTo>
                <a:lnTo>
                  <a:pt x="12449" y="89276"/>
                </a:lnTo>
                <a:lnTo>
                  <a:pt x="16277" y="95172"/>
                </a:lnTo>
                <a:lnTo>
                  <a:pt x="19822" y="101843"/>
                </a:lnTo>
                <a:lnTo>
                  <a:pt x="38871" y="139571"/>
                </a:lnTo>
                <a:lnTo>
                  <a:pt x="40821" y="145443"/>
                </a:lnTo>
                <a:lnTo>
                  <a:pt x="42120" y="151342"/>
                </a:lnTo>
                <a:lnTo>
                  <a:pt x="42987" y="157258"/>
                </a:lnTo>
                <a:lnTo>
                  <a:pt x="44559" y="164180"/>
                </a:lnTo>
                <a:lnTo>
                  <a:pt x="46601" y="171771"/>
                </a:lnTo>
                <a:lnTo>
                  <a:pt x="48956" y="179807"/>
                </a:lnTo>
                <a:lnTo>
                  <a:pt x="50525" y="187149"/>
                </a:lnTo>
                <a:lnTo>
                  <a:pt x="51572" y="194029"/>
                </a:lnTo>
                <a:lnTo>
                  <a:pt x="52270" y="200599"/>
                </a:lnTo>
                <a:lnTo>
                  <a:pt x="52734" y="205972"/>
                </a:lnTo>
                <a:lnTo>
                  <a:pt x="53045" y="210546"/>
                </a:lnTo>
                <a:lnTo>
                  <a:pt x="53252" y="214587"/>
                </a:lnTo>
                <a:lnTo>
                  <a:pt x="54384" y="219266"/>
                </a:lnTo>
                <a:lnTo>
                  <a:pt x="56132" y="224370"/>
                </a:lnTo>
                <a:lnTo>
                  <a:pt x="61329" y="237337"/>
                </a:lnTo>
                <a:lnTo>
                  <a:pt x="62230" y="244324"/>
                </a:lnTo>
                <a:lnTo>
                  <a:pt x="62497" y="247938"/>
                </a:lnTo>
                <a:lnTo>
                  <a:pt x="62576" y="244268"/>
                </a:lnTo>
                <a:lnTo>
                  <a:pt x="61593" y="242030"/>
                </a:lnTo>
                <a:lnTo>
                  <a:pt x="57851" y="236897"/>
                </a:lnTo>
                <a:lnTo>
                  <a:pt x="56456" y="233147"/>
                </a:lnTo>
                <a:lnTo>
                  <a:pt x="55526" y="228662"/>
                </a:lnTo>
                <a:lnTo>
                  <a:pt x="54906" y="223688"/>
                </a:lnTo>
                <a:lnTo>
                  <a:pt x="53498" y="218388"/>
                </a:lnTo>
                <a:lnTo>
                  <a:pt x="51566" y="212870"/>
                </a:lnTo>
                <a:lnTo>
                  <a:pt x="49284" y="207207"/>
                </a:lnTo>
                <a:lnTo>
                  <a:pt x="46769" y="201447"/>
                </a:lnTo>
                <a:lnTo>
                  <a:pt x="41325" y="189756"/>
                </a:lnTo>
                <a:lnTo>
                  <a:pt x="39475" y="182868"/>
                </a:lnTo>
                <a:lnTo>
                  <a:pt x="38242" y="175299"/>
                </a:lnTo>
                <a:lnTo>
                  <a:pt x="37421" y="167277"/>
                </a:lnTo>
                <a:lnTo>
                  <a:pt x="35878" y="158952"/>
                </a:lnTo>
                <a:lnTo>
                  <a:pt x="33857" y="150426"/>
                </a:lnTo>
                <a:lnTo>
                  <a:pt x="31515" y="141765"/>
                </a:lnTo>
                <a:lnTo>
                  <a:pt x="29954" y="134007"/>
                </a:lnTo>
                <a:lnTo>
                  <a:pt x="28913" y="126850"/>
                </a:lnTo>
                <a:lnTo>
                  <a:pt x="28220" y="120095"/>
                </a:lnTo>
                <a:lnTo>
                  <a:pt x="27757" y="112615"/>
                </a:lnTo>
                <a:lnTo>
                  <a:pt x="27243" y="96366"/>
                </a:lnTo>
                <a:lnTo>
                  <a:pt x="26954" y="70483"/>
                </a:lnTo>
                <a:lnTo>
                  <a:pt x="27907" y="62673"/>
                </a:lnTo>
                <a:lnTo>
                  <a:pt x="29537" y="55482"/>
                </a:lnTo>
                <a:lnTo>
                  <a:pt x="31617" y="48703"/>
                </a:lnTo>
                <a:lnTo>
                  <a:pt x="33997" y="42201"/>
                </a:lnTo>
                <a:lnTo>
                  <a:pt x="36578" y="35880"/>
                </a:lnTo>
                <a:lnTo>
                  <a:pt x="39292" y="29683"/>
                </a:lnTo>
                <a:lnTo>
                  <a:pt x="43089" y="24559"/>
                </a:lnTo>
                <a:lnTo>
                  <a:pt x="47609" y="20151"/>
                </a:lnTo>
                <a:lnTo>
                  <a:pt x="52608" y="16219"/>
                </a:lnTo>
                <a:lnTo>
                  <a:pt x="58924" y="12606"/>
                </a:lnTo>
                <a:lnTo>
                  <a:pt x="66115" y="9206"/>
                </a:lnTo>
                <a:lnTo>
                  <a:pt x="73891" y="5947"/>
                </a:lnTo>
                <a:lnTo>
                  <a:pt x="81062" y="3773"/>
                </a:lnTo>
                <a:lnTo>
                  <a:pt x="87830" y="2325"/>
                </a:lnTo>
                <a:lnTo>
                  <a:pt x="94330" y="1359"/>
                </a:lnTo>
                <a:lnTo>
                  <a:pt x="102639" y="715"/>
                </a:lnTo>
                <a:lnTo>
                  <a:pt x="112154" y="286"/>
                </a:lnTo>
                <a:lnTo>
                  <a:pt x="122471" y="0"/>
                </a:lnTo>
                <a:lnTo>
                  <a:pt x="131337" y="801"/>
                </a:lnTo>
                <a:lnTo>
                  <a:pt x="139235" y="2328"/>
                </a:lnTo>
                <a:lnTo>
                  <a:pt x="155300" y="6670"/>
                </a:lnTo>
                <a:lnTo>
                  <a:pt x="196773" y="172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140"/>
          <p:cNvSpPr/>
          <p:nvPr/>
        </p:nvSpPr>
        <p:spPr>
          <a:xfrm>
            <a:off x="4878013" y="3196828"/>
            <a:ext cx="167342" cy="195875"/>
          </a:xfrm>
          <a:custGeom>
            <a:avLst/>
            <a:gdLst/>
            <a:ahLst/>
            <a:cxnLst/>
            <a:rect l="0" t="0" r="0" b="0"/>
            <a:pathLst>
              <a:path w="167342" h="195875">
                <a:moveTo>
                  <a:pt x="96475" y="8930"/>
                </a:moveTo>
                <a:lnTo>
                  <a:pt x="91728" y="13670"/>
                </a:lnTo>
                <a:lnTo>
                  <a:pt x="89335" y="15067"/>
                </a:lnTo>
                <a:lnTo>
                  <a:pt x="86747" y="15997"/>
                </a:lnTo>
                <a:lnTo>
                  <a:pt x="84027" y="16618"/>
                </a:lnTo>
                <a:lnTo>
                  <a:pt x="80226" y="19016"/>
                </a:lnTo>
                <a:lnTo>
                  <a:pt x="75704" y="22599"/>
                </a:lnTo>
                <a:lnTo>
                  <a:pt x="70703" y="26972"/>
                </a:lnTo>
                <a:lnTo>
                  <a:pt x="62495" y="34477"/>
                </a:lnTo>
                <a:lnTo>
                  <a:pt x="58915" y="37867"/>
                </a:lnTo>
                <a:lnTo>
                  <a:pt x="54540" y="43104"/>
                </a:lnTo>
                <a:lnTo>
                  <a:pt x="49637" y="49572"/>
                </a:lnTo>
                <a:lnTo>
                  <a:pt x="44379" y="56860"/>
                </a:lnTo>
                <a:lnTo>
                  <a:pt x="38888" y="63704"/>
                </a:lnTo>
                <a:lnTo>
                  <a:pt x="33239" y="70250"/>
                </a:lnTo>
                <a:lnTo>
                  <a:pt x="27486" y="76599"/>
                </a:lnTo>
                <a:lnTo>
                  <a:pt x="22655" y="83808"/>
                </a:lnTo>
                <a:lnTo>
                  <a:pt x="18442" y="91591"/>
                </a:lnTo>
                <a:lnTo>
                  <a:pt x="7764" y="114119"/>
                </a:lnTo>
                <a:lnTo>
                  <a:pt x="4539" y="120728"/>
                </a:lnTo>
                <a:lnTo>
                  <a:pt x="2389" y="128110"/>
                </a:lnTo>
                <a:lnTo>
                  <a:pt x="956" y="136008"/>
                </a:lnTo>
                <a:lnTo>
                  <a:pt x="0" y="144251"/>
                </a:lnTo>
                <a:lnTo>
                  <a:pt x="357" y="151729"/>
                </a:lnTo>
                <a:lnTo>
                  <a:pt x="1589" y="158700"/>
                </a:lnTo>
                <a:lnTo>
                  <a:pt x="3404" y="165331"/>
                </a:lnTo>
                <a:lnTo>
                  <a:pt x="5608" y="170744"/>
                </a:lnTo>
                <a:lnTo>
                  <a:pt x="8071" y="175345"/>
                </a:lnTo>
                <a:lnTo>
                  <a:pt x="10706" y="179404"/>
                </a:lnTo>
                <a:lnTo>
                  <a:pt x="14451" y="183102"/>
                </a:lnTo>
                <a:lnTo>
                  <a:pt x="18936" y="186561"/>
                </a:lnTo>
                <a:lnTo>
                  <a:pt x="23913" y="189858"/>
                </a:lnTo>
                <a:lnTo>
                  <a:pt x="29218" y="192056"/>
                </a:lnTo>
                <a:lnTo>
                  <a:pt x="34742" y="193522"/>
                </a:lnTo>
                <a:lnTo>
                  <a:pt x="40413" y="194499"/>
                </a:lnTo>
                <a:lnTo>
                  <a:pt x="47175" y="195151"/>
                </a:lnTo>
                <a:lnTo>
                  <a:pt x="54664" y="195584"/>
                </a:lnTo>
                <a:lnTo>
                  <a:pt x="62638" y="195874"/>
                </a:lnTo>
                <a:lnTo>
                  <a:pt x="69942" y="195075"/>
                </a:lnTo>
                <a:lnTo>
                  <a:pt x="76799" y="193550"/>
                </a:lnTo>
                <a:lnTo>
                  <a:pt x="83358" y="191541"/>
                </a:lnTo>
                <a:lnTo>
                  <a:pt x="90712" y="188217"/>
                </a:lnTo>
                <a:lnTo>
                  <a:pt x="98596" y="184017"/>
                </a:lnTo>
                <a:lnTo>
                  <a:pt x="106833" y="179232"/>
                </a:lnTo>
                <a:lnTo>
                  <a:pt x="114313" y="174059"/>
                </a:lnTo>
                <a:lnTo>
                  <a:pt x="121286" y="168625"/>
                </a:lnTo>
                <a:lnTo>
                  <a:pt x="127923" y="163018"/>
                </a:lnTo>
                <a:lnTo>
                  <a:pt x="134335" y="157296"/>
                </a:lnTo>
                <a:lnTo>
                  <a:pt x="146760" y="145646"/>
                </a:lnTo>
                <a:lnTo>
                  <a:pt x="151862" y="138769"/>
                </a:lnTo>
                <a:lnTo>
                  <a:pt x="156258" y="131208"/>
                </a:lnTo>
                <a:lnTo>
                  <a:pt x="160181" y="123191"/>
                </a:lnTo>
                <a:lnTo>
                  <a:pt x="162797" y="114869"/>
                </a:lnTo>
                <a:lnTo>
                  <a:pt x="164542" y="106345"/>
                </a:lnTo>
                <a:lnTo>
                  <a:pt x="165703" y="97686"/>
                </a:lnTo>
                <a:lnTo>
                  <a:pt x="166479" y="88936"/>
                </a:lnTo>
                <a:lnTo>
                  <a:pt x="166996" y="80127"/>
                </a:lnTo>
                <a:lnTo>
                  <a:pt x="167341" y="71277"/>
                </a:lnTo>
                <a:lnTo>
                  <a:pt x="166576" y="63393"/>
                </a:lnTo>
                <a:lnTo>
                  <a:pt x="165073" y="56152"/>
                </a:lnTo>
                <a:lnTo>
                  <a:pt x="163078" y="49341"/>
                </a:lnTo>
                <a:lnTo>
                  <a:pt x="160753" y="42816"/>
                </a:lnTo>
                <a:lnTo>
                  <a:pt x="158209" y="36481"/>
                </a:lnTo>
                <a:lnTo>
                  <a:pt x="155520" y="30274"/>
                </a:lnTo>
                <a:lnTo>
                  <a:pt x="152733" y="25143"/>
                </a:lnTo>
                <a:lnTo>
                  <a:pt x="149881" y="20731"/>
                </a:lnTo>
                <a:lnTo>
                  <a:pt x="146987" y="16797"/>
                </a:lnTo>
                <a:lnTo>
                  <a:pt x="144063" y="13183"/>
                </a:lnTo>
                <a:lnTo>
                  <a:pt x="141120" y="9781"/>
                </a:lnTo>
                <a:lnTo>
                  <a:pt x="13225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141"/>
          <p:cNvSpPr/>
          <p:nvPr/>
        </p:nvSpPr>
        <p:spPr>
          <a:xfrm>
            <a:off x="5092285" y="2928937"/>
            <a:ext cx="177160" cy="444225"/>
          </a:xfrm>
          <a:custGeom>
            <a:avLst/>
            <a:gdLst/>
            <a:ahLst/>
            <a:cxnLst/>
            <a:rect l="0" t="0" r="0" b="0"/>
            <a:pathLst>
              <a:path w="177160" h="444225">
                <a:moveTo>
                  <a:pt x="141587" y="392906"/>
                </a:moveTo>
                <a:lnTo>
                  <a:pt x="141587" y="380478"/>
                </a:lnTo>
                <a:lnTo>
                  <a:pt x="140593" y="377675"/>
                </a:lnTo>
                <a:lnTo>
                  <a:pt x="135439" y="368991"/>
                </a:lnTo>
                <a:lnTo>
                  <a:pt x="133885" y="363095"/>
                </a:lnTo>
                <a:lnTo>
                  <a:pt x="131483" y="359141"/>
                </a:lnTo>
                <a:lnTo>
                  <a:pt x="127894" y="354521"/>
                </a:lnTo>
                <a:lnTo>
                  <a:pt x="123514" y="349457"/>
                </a:lnTo>
                <a:lnTo>
                  <a:pt x="119600" y="345089"/>
                </a:lnTo>
                <a:lnTo>
                  <a:pt x="112601" y="337589"/>
                </a:lnTo>
                <a:lnTo>
                  <a:pt x="108349" y="334200"/>
                </a:lnTo>
                <a:lnTo>
                  <a:pt x="103528" y="330948"/>
                </a:lnTo>
                <a:lnTo>
                  <a:pt x="98326" y="327789"/>
                </a:lnTo>
                <a:lnTo>
                  <a:pt x="92870" y="325682"/>
                </a:lnTo>
                <a:lnTo>
                  <a:pt x="87245" y="324277"/>
                </a:lnTo>
                <a:lnTo>
                  <a:pt x="81508" y="323341"/>
                </a:lnTo>
                <a:lnTo>
                  <a:pt x="75694" y="322717"/>
                </a:lnTo>
                <a:lnTo>
                  <a:pt x="69832" y="322301"/>
                </a:lnTo>
                <a:lnTo>
                  <a:pt x="63936" y="322024"/>
                </a:lnTo>
                <a:lnTo>
                  <a:pt x="58018" y="322831"/>
                </a:lnTo>
                <a:lnTo>
                  <a:pt x="52085" y="324361"/>
                </a:lnTo>
                <a:lnTo>
                  <a:pt x="46142" y="326374"/>
                </a:lnTo>
                <a:lnTo>
                  <a:pt x="41186" y="328708"/>
                </a:lnTo>
                <a:lnTo>
                  <a:pt x="36888" y="331255"/>
                </a:lnTo>
                <a:lnTo>
                  <a:pt x="33029" y="333946"/>
                </a:lnTo>
                <a:lnTo>
                  <a:pt x="28469" y="337725"/>
                </a:lnTo>
                <a:lnTo>
                  <a:pt x="23441" y="342228"/>
                </a:lnTo>
                <a:lnTo>
                  <a:pt x="18101" y="347214"/>
                </a:lnTo>
                <a:lnTo>
                  <a:pt x="14542" y="351531"/>
                </a:lnTo>
                <a:lnTo>
                  <a:pt x="10588" y="358973"/>
                </a:lnTo>
                <a:lnTo>
                  <a:pt x="6180" y="370880"/>
                </a:lnTo>
                <a:lnTo>
                  <a:pt x="1901" y="384109"/>
                </a:lnTo>
                <a:lnTo>
                  <a:pt x="0" y="393296"/>
                </a:lnTo>
                <a:lnTo>
                  <a:pt x="486" y="398127"/>
                </a:lnTo>
                <a:lnTo>
                  <a:pt x="3678" y="408786"/>
                </a:lnTo>
                <a:lnTo>
                  <a:pt x="8408" y="420139"/>
                </a:lnTo>
                <a:lnTo>
                  <a:pt x="11062" y="425944"/>
                </a:lnTo>
                <a:lnTo>
                  <a:pt x="14817" y="430807"/>
                </a:lnTo>
                <a:lnTo>
                  <a:pt x="19309" y="435040"/>
                </a:lnTo>
                <a:lnTo>
                  <a:pt x="24292" y="438855"/>
                </a:lnTo>
                <a:lnTo>
                  <a:pt x="30594" y="441398"/>
                </a:lnTo>
                <a:lnTo>
                  <a:pt x="37778" y="443093"/>
                </a:lnTo>
                <a:lnTo>
                  <a:pt x="45548" y="444224"/>
                </a:lnTo>
                <a:lnTo>
                  <a:pt x="53709" y="443985"/>
                </a:lnTo>
                <a:lnTo>
                  <a:pt x="62132" y="442834"/>
                </a:lnTo>
                <a:lnTo>
                  <a:pt x="70729" y="441074"/>
                </a:lnTo>
                <a:lnTo>
                  <a:pt x="78447" y="438909"/>
                </a:lnTo>
                <a:lnTo>
                  <a:pt x="85580" y="436473"/>
                </a:lnTo>
                <a:lnTo>
                  <a:pt x="92323" y="433857"/>
                </a:lnTo>
                <a:lnTo>
                  <a:pt x="99800" y="429137"/>
                </a:lnTo>
                <a:lnTo>
                  <a:pt x="107766" y="423013"/>
                </a:lnTo>
                <a:lnTo>
                  <a:pt x="116058" y="415954"/>
                </a:lnTo>
                <a:lnTo>
                  <a:pt x="123573" y="409263"/>
                </a:lnTo>
                <a:lnTo>
                  <a:pt x="137224" y="396538"/>
                </a:lnTo>
                <a:lnTo>
                  <a:pt x="143647" y="389374"/>
                </a:lnTo>
                <a:lnTo>
                  <a:pt x="149916" y="381622"/>
                </a:lnTo>
                <a:lnTo>
                  <a:pt x="156084" y="373477"/>
                </a:lnTo>
                <a:lnTo>
                  <a:pt x="161190" y="363086"/>
                </a:lnTo>
                <a:lnTo>
                  <a:pt x="165586" y="351198"/>
                </a:lnTo>
                <a:lnTo>
                  <a:pt x="169512" y="338312"/>
                </a:lnTo>
                <a:lnTo>
                  <a:pt x="172129" y="325752"/>
                </a:lnTo>
                <a:lnTo>
                  <a:pt x="173873" y="313411"/>
                </a:lnTo>
                <a:lnTo>
                  <a:pt x="175036" y="301214"/>
                </a:lnTo>
                <a:lnTo>
                  <a:pt x="175812" y="288122"/>
                </a:lnTo>
                <a:lnTo>
                  <a:pt x="176674" y="260346"/>
                </a:lnTo>
                <a:lnTo>
                  <a:pt x="177159" y="221558"/>
                </a:lnTo>
                <a:lnTo>
                  <a:pt x="176233" y="208229"/>
                </a:lnTo>
                <a:lnTo>
                  <a:pt x="174623" y="194382"/>
                </a:lnTo>
                <a:lnTo>
                  <a:pt x="172554" y="180189"/>
                </a:lnTo>
                <a:lnTo>
                  <a:pt x="167607" y="151191"/>
                </a:lnTo>
                <a:lnTo>
                  <a:pt x="164896" y="136513"/>
                </a:lnTo>
                <a:lnTo>
                  <a:pt x="159234" y="109620"/>
                </a:lnTo>
                <a:lnTo>
                  <a:pt x="156333" y="96893"/>
                </a:lnTo>
                <a:lnTo>
                  <a:pt x="153404" y="85431"/>
                </a:lnTo>
                <a:lnTo>
                  <a:pt x="150459" y="74814"/>
                </a:lnTo>
                <a:lnTo>
                  <a:pt x="147502" y="64759"/>
                </a:lnTo>
                <a:lnTo>
                  <a:pt x="144536" y="56071"/>
                </a:lnTo>
                <a:lnTo>
                  <a:pt x="141564" y="48295"/>
                </a:lnTo>
                <a:lnTo>
                  <a:pt x="138591" y="41126"/>
                </a:lnTo>
                <a:lnTo>
                  <a:pt x="135286" y="27869"/>
                </a:lnTo>
                <a:lnTo>
                  <a:pt x="134404" y="21556"/>
                </a:lnTo>
                <a:lnTo>
                  <a:pt x="130775" y="11896"/>
                </a:lnTo>
                <a:lnTo>
                  <a:pt x="12369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142"/>
          <p:cNvSpPr/>
          <p:nvPr/>
        </p:nvSpPr>
        <p:spPr>
          <a:xfrm>
            <a:off x="5341605" y="3196828"/>
            <a:ext cx="124816" cy="173523"/>
          </a:xfrm>
          <a:custGeom>
            <a:avLst/>
            <a:gdLst/>
            <a:ahLst/>
            <a:cxnLst/>
            <a:rect l="0" t="0" r="0" b="0"/>
            <a:pathLst>
              <a:path w="124816" h="173523">
                <a:moveTo>
                  <a:pt x="26429" y="0"/>
                </a:moveTo>
                <a:lnTo>
                  <a:pt x="26429" y="25990"/>
                </a:lnTo>
                <a:lnTo>
                  <a:pt x="25436" y="30225"/>
                </a:lnTo>
                <a:lnTo>
                  <a:pt x="23780" y="34041"/>
                </a:lnTo>
                <a:lnTo>
                  <a:pt x="21681" y="37576"/>
                </a:lnTo>
                <a:lnTo>
                  <a:pt x="20283" y="42910"/>
                </a:lnTo>
                <a:lnTo>
                  <a:pt x="19350" y="49443"/>
                </a:lnTo>
                <a:lnTo>
                  <a:pt x="18728" y="56774"/>
                </a:lnTo>
                <a:lnTo>
                  <a:pt x="17321" y="63647"/>
                </a:lnTo>
                <a:lnTo>
                  <a:pt x="15387" y="70212"/>
                </a:lnTo>
                <a:lnTo>
                  <a:pt x="13106" y="76574"/>
                </a:lnTo>
                <a:lnTo>
                  <a:pt x="11584" y="83791"/>
                </a:lnTo>
                <a:lnTo>
                  <a:pt x="10570" y="91580"/>
                </a:lnTo>
                <a:lnTo>
                  <a:pt x="9893" y="99748"/>
                </a:lnTo>
                <a:lnTo>
                  <a:pt x="8449" y="107178"/>
                </a:lnTo>
                <a:lnTo>
                  <a:pt x="6492" y="114116"/>
                </a:lnTo>
                <a:lnTo>
                  <a:pt x="4194" y="120726"/>
                </a:lnTo>
                <a:lnTo>
                  <a:pt x="2661" y="127117"/>
                </a:lnTo>
                <a:lnTo>
                  <a:pt x="1640" y="133362"/>
                </a:lnTo>
                <a:lnTo>
                  <a:pt x="959" y="139509"/>
                </a:lnTo>
                <a:lnTo>
                  <a:pt x="505" y="144600"/>
                </a:lnTo>
                <a:lnTo>
                  <a:pt x="202" y="148985"/>
                </a:lnTo>
                <a:lnTo>
                  <a:pt x="0" y="152902"/>
                </a:lnTo>
                <a:lnTo>
                  <a:pt x="859" y="156505"/>
                </a:lnTo>
                <a:lnTo>
                  <a:pt x="2426" y="159899"/>
                </a:lnTo>
                <a:lnTo>
                  <a:pt x="4465" y="163154"/>
                </a:lnTo>
                <a:lnTo>
                  <a:pt x="6818" y="166316"/>
                </a:lnTo>
                <a:lnTo>
                  <a:pt x="9380" y="169416"/>
                </a:lnTo>
                <a:lnTo>
                  <a:pt x="12081" y="172476"/>
                </a:lnTo>
                <a:lnTo>
                  <a:pt x="14876" y="173522"/>
                </a:lnTo>
                <a:lnTo>
                  <a:pt x="17734" y="173229"/>
                </a:lnTo>
                <a:lnTo>
                  <a:pt x="20633" y="172040"/>
                </a:lnTo>
                <a:lnTo>
                  <a:pt x="23558" y="171248"/>
                </a:lnTo>
                <a:lnTo>
                  <a:pt x="26503" y="170720"/>
                </a:lnTo>
                <a:lnTo>
                  <a:pt x="29460" y="170368"/>
                </a:lnTo>
                <a:lnTo>
                  <a:pt x="33419" y="168149"/>
                </a:lnTo>
                <a:lnTo>
                  <a:pt x="38046" y="164685"/>
                </a:lnTo>
                <a:lnTo>
                  <a:pt x="43117" y="160392"/>
                </a:lnTo>
                <a:lnTo>
                  <a:pt x="48487" y="155545"/>
                </a:lnTo>
                <a:lnTo>
                  <a:pt x="59752" y="144868"/>
                </a:lnTo>
                <a:lnTo>
                  <a:pt x="64545" y="139243"/>
                </a:lnTo>
                <a:lnTo>
                  <a:pt x="68734" y="133508"/>
                </a:lnTo>
                <a:lnTo>
                  <a:pt x="87346" y="105306"/>
                </a:lnTo>
                <a:lnTo>
                  <a:pt x="91886" y="96993"/>
                </a:lnTo>
                <a:lnTo>
                  <a:pt x="95906" y="88474"/>
                </a:lnTo>
                <a:lnTo>
                  <a:pt x="99579" y="79818"/>
                </a:lnTo>
                <a:lnTo>
                  <a:pt x="106312" y="64910"/>
                </a:lnTo>
                <a:lnTo>
                  <a:pt x="109498" y="58156"/>
                </a:lnTo>
                <a:lnTo>
                  <a:pt x="111622" y="51669"/>
                </a:lnTo>
                <a:lnTo>
                  <a:pt x="113039" y="45360"/>
                </a:lnTo>
                <a:lnTo>
                  <a:pt x="113982" y="39170"/>
                </a:lnTo>
                <a:lnTo>
                  <a:pt x="115606" y="34050"/>
                </a:lnTo>
                <a:lnTo>
                  <a:pt x="117682" y="29645"/>
                </a:lnTo>
                <a:lnTo>
                  <a:pt x="124815" y="17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143"/>
          <p:cNvSpPr/>
          <p:nvPr/>
        </p:nvSpPr>
        <p:spPr>
          <a:xfrm>
            <a:off x="5495171" y="3187898"/>
            <a:ext cx="123302" cy="151128"/>
          </a:xfrm>
          <a:custGeom>
            <a:avLst/>
            <a:gdLst/>
            <a:ahLst/>
            <a:cxnLst/>
            <a:rect l="0" t="0" r="0" b="0"/>
            <a:pathLst>
              <a:path w="123302" h="151128">
                <a:moveTo>
                  <a:pt x="105412" y="0"/>
                </a:moveTo>
                <a:lnTo>
                  <a:pt x="87340" y="0"/>
                </a:lnTo>
                <a:lnTo>
                  <a:pt x="83426" y="992"/>
                </a:lnTo>
                <a:lnTo>
                  <a:pt x="79823" y="2646"/>
                </a:lnTo>
                <a:lnTo>
                  <a:pt x="76428" y="4741"/>
                </a:lnTo>
                <a:lnTo>
                  <a:pt x="72176" y="7129"/>
                </a:lnTo>
                <a:lnTo>
                  <a:pt x="62152" y="12428"/>
                </a:lnTo>
                <a:lnTo>
                  <a:pt x="56696" y="16223"/>
                </a:lnTo>
                <a:lnTo>
                  <a:pt x="51071" y="20737"/>
                </a:lnTo>
                <a:lnTo>
                  <a:pt x="45334" y="25731"/>
                </a:lnTo>
                <a:lnTo>
                  <a:pt x="39521" y="31044"/>
                </a:lnTo>
                <a:lnTo>
                  <a:pt x="27763" y="42240"/>
                </a:lnTo>
                <a:lnTo>
                  <a:pt x="22838" y="48004"/>
                </a:lnTo>
                <a:lnTo>
                  <a:pt x="18562" y="53830"/>
                </a:lnTo>
                <a:lnTo>
                  <a:pt x="14717" y="59699"/>
                </a:lnTo>
                <a:lnTo>
                  <a:pt x="11159" y="65597"/>
                </a:lnTo>
                <a:lnTo>
                  <a:pt x="7794" y="71512"/>
                </a:lnTo>
                <a:lnTo>
                  <a:pt x="4557" y="77440"/>
                </a:lnTo>
                <a:lnTo>
                  <a:pt x="2399" y="83377"/>
                </a:lnTo>
                <a:lnTo>
                  <a:pt x="960" y="89319"/>
                </a:lnTo>
                <a:lnTo>
                  <a:pt x="0" y="95265"/>
                </a:lnTo>
                <a:lnTo>
                  <a:pt x="355" y="101213"/>
                </a:lnTo>
                <a:lnTo>
                  <a:pt x="1585" y="107163"/>
                </a:lnTo>
                <a:lnTo>
                  <a:pt x="3399" y="113114"/>
                </a:lnTo>
                <a:lnTo>
                  <a:pt x="6596" y="119065"/>
                </a:lnTo>
                <a:lnTo>
                  <a:pt x="10715" y="125018"/>
                </a:lnTo>
                <a:lnTo>
                  <a:pt x="15448" y="130970"/>
                </a:lnTo>
                <a:lnTo>
                  <a:pt x="20591" y="135930"/>
                </a:lnTo>
                <a:lnTo>
                  <a:pt x="26007" y="140229"/>
                </a:lnTo>
                <a:lnTo>
                  <a:pt x="31606" y="144088"/>
                </a:lnTo>
                <a:lnTo>
                  <a:pt x="37326" y="146660"/>
                </a:lnTo>
                <a:lnTo>
                  <a:pt x="43127" y="148375"/>
                </a:lnTo>
                <a:lnTo>
                  <a:pt x="48982" y="149518"/>
                </a:lnTo>
                <a:lnTo>
                  <a:pt x="54873" y="150280"/>
                </a:lnTo>
                <a:lnTo>
                  <a:pt x="60788" y="150788"/>
                </a:lnTo>
                <a:lnTo>
                  <a:pt x="66718" y="151127"/>
                </a:lnTo>
                <a:lnTo>
                  <a:pt x="72660" y="150361"/>
                </a:lnTo>
                <a:lnTo>
                  <a:pt x="78608" y="148858"/>
                </a:lnTo>
                <a:lnTo>
                  <a:pt x="84562" y="146863"/>
                </a:lnTo>
                <a:lnTo>
                  <a:pt x="90519" y="144542"/>
                </a:lnTo>
                <a:lnTo>
                  <a:pt x="96477" y="142001"/>
                </a:lnTo>
                <a:lnTo>
                  <a:pt x="102437" y="139316"/>
                </a:lnTo>
                <a:lnTo>
                  <a:pt x="107404" y="137526"/>
                </a:lnTo>
                <a:lnTo>
                  <a:pt x="111710" y="136332"/>
                </a:lnTo>
                <a:lnTo>
                  <a:pt x="123301" y="1339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144"/>
          <p:cNvSpPr/>
          <p:nvPr/>
        </p:nvSpPr>
        <p:spPr>
          <a:xfrm>
            <a:off x="5681117" y="2973585"/>
            <a:ext cx="35743" cy="366119"/>
          </a:xfrm>
          <a:custGeom>
            <a:avLst/>
            <a:gdLst/>
            <a:ahLst/>
            <a:cxnLst/>
            <a:rect l="0" t="0" r="0" b="0"/>
            <a:pathLst>
              <a:path w="35743" h="366119">
                <a:moveTo>
                  <a:pt x="35742" y="0"/>
                </a:moveTo>
                <a:lnTo>
                  <a:pt x="35742" y="39034"/>
                </a:lnTo>
                <a:lnTo>
                  <a:pt x="34748" y="46858"/>
                </a:lnTo>
                <a:lnTo>
                  <a:pt x="33091" y="55052"/>
                </a:lnTo>
                <a:lnTo>
                  <a:pt x="14717" y="128601"/>
                </a:lnTo>
                <a:lnTo>
                  <a:pt x="12781" y="141297"/>
                </a:lnTo>
                <a:lnTo>
                  <a:pt x="11490" y="154721"/>
                </a:lnTo>
                <a:lnTo>
                  <a:pt x="10630" y="168632"/>
                </a:lnTo>
                <a:lnTo>
                  <a:pt x="9062" y="182867"/>
                </a:lnTo>
                <a:lnTo>
                  <a:pt x="7024" y="197318"/>
                </a:lnTo>
                <a:lnTo>
                  <a:pt x="4670" y="211912"/>
                </a:lnTo>
                <a:lnTo>
                  <a:pt x="3102" y="225611"/>
                </a:lnTo>
                <a:lnTo>
                  <a:pt x="2056" y="238712"/>
                </a:lnTo>
                <a:lnTo>
                  <a:pt x="1359" y="251415"/>
                </a:lnTo>
                <a:lnTo>
                  <a:pt x="584" y="276113"/>
                </a:lnTo>
                <a:lnTo>
                  <a:pt x="0" y="338214"/>
                </a:lnTo>
                <a:lnTo>
                  <a:pt x="983" y="342554"/>
                </a:lnTo>
                <a:lnTo>
                  <a:pt x="2630" y="346439"/>
                </a:lnTo>
                <a:lnTo>
                  <a:pt x="4724" y="350022"/>
                </a:lnTo>
                <a:lnTo>
                  <a:pt x="6118" y="353403"/>
                </a:lnTo>
                <a:lnTo>
                  <a:pt x="7049" y="356649"/>
                </a:lnTo>
                <a:lnTo>
                  <a:pt x="8908" y="3661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145"/>
          <p:cNvSpPr/>
          <p:nvPr/>
        </p:nvSpPr>
        <p:spPr>
          <a:xfrm>
            <a:off x="5609527" y="3107531"/>
            <a:ext cx="187830" cy="8930"/>
          </a:xfrm>
          <a:custGeom>
            <a:avLst/>
            <a:gdLst/>
            <a:ahLst/>
            <a:cxnLst/>
            <a:rect l="0" t="0" r="0" b="0"/>
            <a:pathLst>
              <a:path w="187830" h="8930">
                <a:moveTo>
                  <a:pt x="0" y="0"/>
                </a:moveTo>
                <a:lnTo>
                  <a:pt x="69317" y="0"/>
                </a:lnTo>
                <a:lnTo>
                  <a:pt x="79006" y="992"/>
                </a:lnTo>
                <a:lnTo>
                  <a:pt x="88448" y="2646"/>
                </a:lnTo>
                <a:lnTo>
                  <a:pt x="97724" y="4740"/>
                </a:lnTo>
                <a:lnTo>
                  <a:pt x="107883" y="6137"/>
                </a:lnTo>
                <a:lnTo>
                  <a:pt x="118631" y="7068"/>
                </a:lnTo>
                <a:lnTo>
                  <a:pt x="139186" y="8102"/>
                </a:lnTo>
                <a:lnTo>
                  <a:pt x="154947" y="8562"/>
                </a:lnTo>
                <a:lnTo>
                  <a:pt x="187829" y="89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146"/>
          <p:cNvSpPr/>
          <p:nvPr/>
        </p:nvSpPr>
        <p:spPr>
          <a:xfrm>
            <a:off x="5833807" y="3107531"/>
            <a:ext cx="110285" cy="201220"/>
          </a:xfrm>
          <a:custGeom>
            <a:avLst/>
            <a:gdLst/>
            <a:ahLst/>
            <a:cxnLst/>
            <a:rect l="0" t="0" r="0" b="0"/>
            <a:pathLst>
              <a:path w="110285" h="201220">
                <a:moveTo>
                  <a:pt x="79824" y="0"/>
                </a:moveTo>
                <a:lnTo>
                  <a:pt x="79824" y="5145"/>
                </a:lnTo>
                <a:lnTo>
                  <a:pt x="79824" y="2948"/>
                </a:lnTo>
                <a:lnTo>
                  <a:pt x="78830" y="2957"/>
                </a:lnTo>
                <a:lnTo>
                  <a:pt x="77174" y="3956"/>
                </a:lnTo>
                <a:lnTo>
                  <a:pt x="75076" y="5614"/>
                </a:lnTo>
                <a:lnTo>
                  <a:pt x="72684" y="6719"/>
                </a:lnTo>
                <a:lnTo>
                  <a:pt x="70095" y="7456"/>
                </a:lnTo>
                <a:lnTo>
                  <a:pt x="67375" y="7947"/>
                </a:lnTo>
                <a:lnTo>
                  <a:pt x="63574" y="9267"/>
                </a:lnTo>
                <a:lnTo>
                  <a:pt x="59052" y="11139"/>
                </a:lnTo>
                <a:lnTo>
                  <a:pt x="54051" y="13379"/>
                </a:lnTo>
                <a:lnTo>
                  <a:pt x="48728" y="14872"/>
                </a:lnTo>
                <a:lnTo>
                  <a:pt x="43193" y="15868"/>
                </a:lnTo>
                <a:lnTo>
                  <a:pt x="37515" y="16531"/>
                </a:lnTo>
                <a:lnTo>
                  <a:pt x="31742" y="17966"/>
                </a:lnTo>
                <a:lnTo>
                  <a:pt x="25905" y="19915"/>
                </a:lnTo>
                <a:lnTo>
                  <a:pt x="20027" y="22206"/>
                </a:lnTo>
                <a:lnTo>
                  <a:pt x="15114" y="24726"/>
                </a:lnTo>
                <a:lnTo>
                  <a:pt x="10845" y="27398"/>
                </a:lnTo>
                <a:lnTo>
                  <a:pt x="7005" y="30171"/>
                </a:lnTo>
                <a:lnTo>
                  <a:pt x="4445" y="33013"/>
                </a:lnTo>
                <a:lnTo>
                  <a:pt x="2739" y="35899"/>
                </a:lnTo>
                <a:lnTo>
                  <a:pt x="843" y="41752"/>
                </a:lnTo>
                <a:lnTo>
                  <a:pt x="0" y="47661"/>
                </a:lnTo>
                <a:lnTo>
                  <a:pt x="769" y="51618"/>
                </a:lnTo>
                <a:lnTo>
                  <a:pt x="2276" y="56240"/>
                </a:lnTo>
                <a:lnTo>
                  <a:pt x="4274" y="61306"/>
                </a:lnTo>
                <a:lnTo>
                  <a:pt x="7593" y="66667"/>
                </a:lnTo>
                <a:lnTo>
                  <a:pt x="11794" y="72226"/>
                </a:lnTo>
                <a:lnTo>
                  <a:pt x="16582" y="77916"/>
                </a:lnTo>
                <a:lnTo>
                  <a:pt x="21762" y="83694"/>
                </a:lnTo>
                <a:lnTo>
                  <a:pt x="32817" y="95406"/>
                </a:lnTo>
                <a:lnTo>
                  <a:pt x="73902" y="136931"/>
                </a:lnTo>
                <a:lnTo>
                  <a:pt x="85805" y="148832"/>
                </a:lnTo>
                <a:lnTo>
                  <a:pt x="90768" y="154784"/>
                </a:lnTo>
                <a:lnTo>
                  <a:pt x="95071" y="160736"/>
                </a:lnTo>
                <a:lnTo>
                  <a:pt x="98932" y="166688"/>
                </a:lnTo>
                <a:lnTo>
                  <a:pt x="102501" y="171649"/>
                </a:lnTo>
                <a:lnTo>
                  <a:pt x="105874" y="175948"/>
                </a:lnTo>
                <a:lnTo>
                  <a:pt x="109116" y="179807"/>
                </a:lnTo>
                <a:lnTo>
                  <a:pt x="110284" y="183371"/>
                </a:lnTo>
                <a:lnTo>
                  <a:pt x="110068" y="186740"/>
                </a:lnTo>
                <a:lnTo>
                  <a:pt x="108931" y="189977"/>
                </a:lnTo>
                <a:lnTo>
                  <a:pt x="107179" y="192136"/>
                </a:lnTo>
                <a:lnTo>
                  <a:pt x="105017" y="193575"/>
                </a:lnTo>
                <a:lnTo>
                  <a:pt x="102582" y="194534"/>
                </a:lnTo>
                <a:lnTo>
                  <a:pt x="98971" y="196166"/>
                </a:lnTo>
                <a:lnTo>
                  <a:pt x="89659" y="200625"/>
                </a:lnTo>
                <a:lnTo>
                  <a:pt x="82405" y="201219"/>
                </a:lnTo>
                <a:lnTo>
                  <a:pt x="73594" y="200622"/>
                </a:lnTo>
                <a:lnTo>
                  <a:pt x="44047" y="1964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Releasing Reaction</a:t>
            </a:r>
            <a:endParaRPr lang="en-US" dirty="0"/>
          </a:p>
        </p:txBody>
      </p:sp>
      <p:pic>
        <p:nvPicPr>
          <p:cNvPr id="31746" name="Picture 2" descr="http://www.transtutors.com/userfiles/image/ARUN/Fold/92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5105400" cy="4710339"/>
          </a:xfrm>
          <a:prstGeom prst="rect">
            <a:avLst/>
          </a:prstGeom>
          <a:noFill/>
        </p:spPr>
      </p:pic>
      <p:grpSp>
        <p:nvGrpSpPr>
          <p:cNvPr id="14" name="Group 13"/>
          <p:cNvGrpSpPr/>
          <p:nvPr/>
        </p:nvGrpSpPr>
        <p:grpSpPr>
          <a:xfrm>
            <a:off x="529218" y="2562820"/>
            <a:ext cx="3506130" cy="3598665"/>
            <a:chOff x="529218" y="2562820"/>
            <a:chExt cx="3506130" cy="3598665"/>
          </a:xfrm>
        </p:grpSpPr>
        <p:sp>
          <p:nvSpPr>
            <p:cNvPr id="4" name="SMARTInkAnnotation44"/>
            <p:cNvSpPr/>
            <p:nvPr/>
          </p:nvSpPr>
          <p:spPr>
            <a:xfrm>
              <a:off x="3856464" y="5206007"/>
              <a:ext cx="152052" cy="955478"/>
            </a:xfrm>
            <a:custGeom>
              <a:avLst/>
              <a:gdLst/>
              <a:ahLst/>
              <a:cxnLst/>
              <a:rect l="0" t="0" r="0" b="0"/>
              <a:pathLst>
                <a:path w="152052" h="955478">
                  <a:moveTo>
                    <a:pt x="152051" y="0"/>
                  </a:moveTo>
                  <a:lnTo>
                    <a:pt x="152051" y="117864"/>
                  </a:lnTo>
                  <a:lnTo>
                    <a:pt x="147303" y="143402"/>
                  </a:lnTo>
                  <a:lnTo>
                    <a:pt x="144971" y="163614"/>
                  </a:lnTo>
                  <a:lnTo>
                    <a:pt x="142942" y="184835"/>
                  </a:lnTo>
                  <a:lnTo>
                    <a:pt x="138727" y="204188"/>
                  </a:lnTo>
                  <a:lnTo>
                    <a:pt x="136191" y="225357"/>
                  </a:lnTo>
                  <a:lnTo>
                    <a:pt x="134070" y="247994"/>
                  </a:lnTo>
                  <a:lnTo>
                    <a:pt x="129815" y="271285"/>
                  </a:lnTo>
                  <a:lnTo>
                    <a:pt x="113173" y="354770"/>
                  </a:lnTo>
                  <a:lnTo>
                    <a:pt x="109238" y="370459"/>
                  </a:lnTo>
                  <a:lnTo>
                    <a:pt x="104627" y="386871"/>
                  </a:lnTo>
                  <a:lnTo>
                    <a:pt x="99565" y="403766"/>
                  </a:lnTo>
                  <a:lnTo>
                    <a:pt x="95197" y="420982"/>
                  </a:lnTo>
                  <a:lnTo>
                    <a:pt x="91291" y="438412"/>
                  </a:lnTo>
                  <a:lnTo>
                    <a:pt x="87693" y="455986"/>
                  </a:lnTo>
                  <a:lnTo>
                    <a:pt x="83307" y="473654"/>
                  </a:lnTo>
                  <a:lnTo>
                    <a:pt x="78395" y="491387"/>
                  </a:lnTo>
                  <a:lnTo>
                    <a:pt x="67637" y="526965"/>
                  </a:lnTo>
                  <a:lnTo>
                    <a:pt x="56231" y="562621"/>
                  </a:lnTo>
                  <a:lnTo>
                    <a:pt x="51400" y="580463"/>
                  </a:lnTo>
                  <a:lnTo>
                    <a:pt x="47186" y="598311"/>
                  </a:lnTo>
                  <a:lnTo>
                    <a:pt x="43383" y="616163"/>
                  </a:lnTo>
                  <a:lnTo>
                    <a:pt x="36507" y="651874"/>
                  </a:lnTo>
                  <a:lnTo>
                    <a:pt x="33282" y="669732"/>
                  </a:lnTo>
                  <a:lnTo>
                    <a:pt x="29144" y="687590"/>
                  </a:lnTo>
                  <a:lnTo>
                    <a:pt x="24398" y="705448"/>
                  </a:lnTo>
                  <a:lnTo>
                    <a:pt x="19247" y="723306"/>
                  </a:lnTo>
                  <a:lnTo>
                    <a:pt x="14819" y="741166"/>
                  </a:lnTo>
                  <a:lnTo>
                    <a:pt x="10873" y="759024"/>
                  </a:lnTo>
                  <a:lnTo>
                    <a:pt x="7248" y="776884"/>
                  </a:lnTo>
                  <a:lnTo>
                    <a:pt x="4832" y="794743"/>
                  </a:lnTo>
                  <a:lnTo>
                    <a:pt x="3222" y="812602"/>
                  </a:lnTo>
                  <a:lnTo>
                    <a:pt x="2148" y="830461"/>
                  </a:lnTo>
                  <a:lnTo>
                    <a:pt x="954" y="863534"/>
                  </a:lnTo>
                  <a:lnTo>
                    <a:pt x="0" y="9554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5"/>
            <p:cNvSpPr/>
            <p:nvPr/>
          </p:nvSpPr>
          <p:spPr>
            <a:xfrm>
              <a:off x="895930" y="2696765"/>
              <a:ext cx="89443" cy="1526978"/>
            </a:xfrm>
            <a:custGeom>
              <a:avLst/>
              <a:gdLst/>
              <a:ahLst/>
              <a:cxnLst/>
              <a:rect l="0" t="0" r="0" b="0"/>
              <a:pathLst>
                <a:path w="89443" h="1526978">
                  <a:moveTo>
                    <a:pt x="89442" y="0"/>
                  </a:moveTo>
                  <a:lnTo>
                    <a:pt x="84695" y="4741"/>
                  </a:lnTo>
                  <a:lnTo>
                    <a:pt x="83296" y="7129"/>
                  </a:lnTo>
                  <a:lnTo>
                    <a:pt x="80333" y="16224"/>
                  </a:lnTo>
                  <a:lnTo>
                    <a:pt x="78401" y="20738"/>
                  </a:lnTo>
                  <a:lnTo>
                    <a:pt x="73603" y="31045"/>
                  </a:lnTo>
                  <a:lnTo>
                    <a:pt x="68158" y="42240"/>
                  </a:lnTo>
                  <a:lnTo>
                    <a:pt x="65315" y="48997"/>
                  </a:lnTo>
                  <a:lnTo>
                    <a:pt x="62426" y="56477"/>
                  </a:lnTo>
                  <a:lnTo>
                    <a:pt x="59506" y="64440"/>
                  </a:lnTo>
                  <a:lnTo>
                    <a:pt x="57559" y="72726"/>
                  </a:lnTo>
                  <a:lnTo>
                    <a:pt x="53825" y="99601"/>
                  </a:lnTo>
                  <a:lnTo>
                    <a:pt x="51785" y="110057"/>
                  </a:lnTo>
                  <a:lnTo>
                    <a:pt x="46867" y="132258"/>
                  </a:lnTo>
                  <a:lnTo>
                    <a:pt x="41369" y="155354"/>
                  </a:lnTo>
                  <a:lnTo>
                    <a:pt x="39505" y="167070"/>
                  </a:lnTo>
                  <a:lnTo>
                    <a:pt x="37434" y="190670"/>
                  </a:lnTo>
                  <a:lnTo>
                    <a:pt x="35888" y="202520"/>
                  </a:lnTo>
                  <a:lnTo>
                    <a:pt x="33863" y="214388"/>
                  </a:lnTo>
                  <a:lnTo>
                    <a:pt x="31520" y="226269"/>
                  </a:lnTo>
                  <a:lnTo>
                    <a:pt x="28916" y="252700"/>
                  </a:lnTo>
                  <a:lnTo>
                    <a:pt x="28222" y="266693"/>
                  </a:lnTo>
                  <a:lnTo>
                    <a:pt x="25771" y="280983"/>
                  </a:lnTo>
                  <a:lnTo>
                    <a:pt x="22150" y="295471"/>
                  </a:lnTo>
                  <a:lnTo>
                    <a:pt x="17748" y="310090"/>
                  </a:lnTo>
                  <a:lnTo>
                    <a:pt x="14814" y="324797"/>
                  </a:lnTo>
                  <a:lnTo>
                    <a:pt x="12857" y="339563"/>
                  </a:lnTo>
                  <a:lnTo>
                    <a:pt x="10104" y="384046"/>
                  </a:lnTo>
                  <a:lnTo>
                    <a:pt x="9288" y="428646"/>
                  </a:lnTo>
                  <a:lnTo>
                    <a:pt x="8946" y="629790"/>
                  </a:lnTo>
                  <a:lnTo>
                    <a:pt x="6295" y="662891"/>
                  </a:lnTo>
                  <a:lnTo>
                    <a:pt x="3792" y="697447"/>
                  </a:lnTo>
                  <a:lnTo>
                    <a:pt x="5992" y="732648"/>
                  </a:lnTo>
                  <a:lnTo>
                    <a:pt x="4982" y="768137"/>
                  </a:lnTo>
                  <a:lnTo>
                    <a:pt x="2214" y="802762"/>
                  </a:lnTo>
                  <a:lnTo>
                    <a:pt x="985" y="834686"/>
                  </a:lnTo>
                  <a:lnTo>
                    <a:pt x="292" y="885291"/>
                  </a:lnTo>
                  <a:lnTo>
                    <a:pt x="0" y="1206717"/>
                  </a:lnTo>
                  <a:lnTo>
                    <a:pt x="2650" y="1231511"/>
                  </a:lnTo>
                  <a:lnTo>
                    <a:pt x="4748" y="1243680"/>
                  </a:lnTo>
                  <a:lnTo>
                    <a:pt x="7079" y="1267783"/>
                  </a:lnTo>
                  <a:lnTo>
                    <a:pt x="8392" y="1303666"/>
                  </a:lnTo>
                  <a:lnTo>
                    <a:pt x="8912" y="1382333"/>
                  </a:lnTo>
                  <a:lnTo>
                    <a:pt x="8942" y="1437524"/>
                  </a:lnTo>
                  <a:lnTo>
                    <a:pt x="11593" y="1452824"/>
                  </a:lnTo>
                  <a:lnTo>
                    <a:pt x="13692" y="1459682"/>
                  </a:lnTo>
                  <a:lnTo>
                    <a:pt x="16023" y="1475240"/>
                  </a:lnTo>
                  <a:lnTo>
                    <a:pt x="17725" y="1519201"/>
                  </a:lnTo>
                  <a:lnTo>
                    <a:pt x="17889" y="1526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6"/>
            <p:cNvSpPr/>
            <p:nvPr/>
          </p:nvSpPr>
          <p:spPr>
            <a:xfrm>
              <a:off x="725991" y="2562820"/>
              <a:ext cx="1073305" cy="89295"/>
            </a:xfrm>
            <a:custGeom>
              <a:avLst/>
              <a:gdLst/>
              <a:ahLst/>
              <a:cxnLst/>
              <a:rect l="0" t="0" r="0" b="0"/>
              <a:pathLst>
                <a:path w="1073305" h="89295">
                  <a:moveTo>
                    <a:pt x="0" y="71437"/>
                  </a:moveTo>
                  <a:lnTo>
                    <a:pt x="4748" y="71437"/>
                  </a:lnTo>
                  <a:lnTo>
                    <a:pt x="6147" y="72430"/>
                  </a:lnTo>
                  <a:lnTo>
                    <a:pt x="7079" y="74083"/>
                  </a:lnTo>
                  <a:lnTo>
                    <a:pt x="7700" y="76178"/>
                  </a:lnTo>
                  <a:lnTo>
                    <a:pt x="9109" y="77574"/>
                  </a:lnTo>
                  <a:lnTo>
                    <a:pt x="11041" y="78505"/>
                  </a:lnTo>
                  <a:lnTo>
                    <a:pt x="15839" y="79540"/>
                  </a:lnTo>
                  <a:lnTo>
                    <a:pt x="21284" y="79999"/>
                  </a:lnTo>
                  <a:lnTo>
                    <a:pt x="25121" y="81114"/>
                  </a:lnTo>
                  <a:lnTo>
                    <a:pt x="29667" y="82849"/>
                  </a:lnTo>
                  <a:lnTo>
                    <a:pt x="34685" y="84999"/>
                  </a:lnTo>
                  <a:lnTo>
                    <a:pt x="45560" y="87386"/>
                  </a:lnTo>
                  <a:lnTo>
                    <a:pt x="73486" y="88919"/>
                  </a:lnTo>
                  <a:lnTo>
                    <a:pt x="109450" y="89247"/>
                  </a:lnTo>
                  <a:lnTo>
                    <a:pt x="170064" y="89294"/>
                  </a:lnTo>
                  <a:lnTo>
                    <a:pt x="190533" y="86649"/>
                  </a:lnTo>
                  <a:lnTo>
                    <a:pt x="201557" y="84555"/>
                  </a:lnTo>
                  <a:lnTo>
                    <a:pt x="221756" y="82228"/>
                  </a:lnTo>
                  <a:lnTo>
                    <a:pt x="249890" y="80919"/>
                  </a:lnTo>
                  <a:lnTo>
                    <a:pt x="279758" y="80530"/>
                  </a:lnTo>
                  <a:lnTo>
                    <a:pt x="303221" y="79447"/>
                  </a:lnTo>
                  <a:lnTo>
                    <a:pt x="316434" y="77769"/>
                  </a:lnTo>
                  <a:lnTo>
                    <a:pt x="330212" y="75659"/>
                  </a:lnTo>
                  <a:lnTo>
                    <a:pt x="356121" y="73313"/>
                  </a:lnTo>
                  <a:lnTo>
                    <a:pt x="381881" y="71279"/>
                  </a:lnTo>
                  <a:lnTo>
                    <a:pt x="395707" y="69348"/>
                  </a:lnTo>
                  <a:lnTo>
                    <a:pt x="409893" y="67067"/>
                  </a:lnTo>
                  <a:lnTo>
                    <a:pt x="438906" y="64534"/>
                  </a:lnTo>
                  <a:lnTo>
                    <a:pt x="468364" y="62416"/>
                  </a:lnTo>
                  <a:lnTo>
                    <a:pt x="483177" y="60462"/>
                  </a:lnTo>
                  <a:lnTo>
                    <a:pt x="498020" y="58167"/>
                  </a:lnTo>
                  <a:lnTo>
                    <a:pt x="527764" y="55618"/>
                  </a:lnTo>
                  <a:lnTo>
                    <a:pt x="557547" y="53492"/>
                  </a:lnTo>
                  <a:lnTo>
                    <a:pt x="572446" y="51536"/>
                  </a:lnTo>
                  <a:lnTo>
                    <a:pt x="587347" y="49240"/>
                  </a:lnTo>
                  <a:lnTo>
                    <a:pt x="617155" y="44043"/>
                  </a:lnTo>
                  <a:lnTo>
                    <a:pt x="721499" y="23777"/>
                  </a:lnTo>
                  <a:lnTo>
                    <a:pt x="736406" y="21804"/>
                  </a:lnTo>
                  <a:lnTo>
                    <a:pt x="766220" y="19613"/>
                  </a:lnTo>
                  <a:lnTo>
                    <a:pt x="781127" y="18036"/>
                  </a:lnTo>
                  <a:lnTo>
                    <a:pt x="796034" y="15993"/>
                  </a:lnTo>
                  <a:lnTo>
                    <a:pt x="810941" y="13639"/>
                  </a:lnTo>
                  <a:lnTo>
                    <a:pt x="840755" y="11023"/>
                  </a:lnTo>
                  <a:lnTo>
                    <a:pt x="870569" y="9860"/>
                  </a:lnTo>
                  <a:lnTo>
                    <a:pt x="900383" y="9343"/>
                  </a:lnTo>
                  <a:lnTo>
                    <a:pt x="914296" y="8213"/>
                  </a:lnTo>
                  <a:lnTo>
                    <a:pt x="927547" y="6468"/>
                  </a:lnTo>
                  <a:lnTo>
                    <a:pt x="940356" y="4312"/>
                  </a:lnTo>
                  <a:lnTo>
                    <a:pt x="965189" y="1916"/>
                  </a:lnTo>
                  <a:lnTo>
                    <a:pt x="989476" y="852"/>
                  </a:lnTo>
                  <a:lnTo>
                    <a:pt x="1032159" y="169"/>
                  </a:lnTo>
                  <a:lnTo>
                    <a:pt x="107330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7"/>
            <p:cNvSpPr/>
            <p:nvPr/>
          </p:nvSpPr>
          <p:spPr>
            <a:xfrm>
              <a:off x="851209" y="4170164"/>
              <a:ext cx="26834" cy="294680"/>
            </a:xfrm>
            <a:custGeom>
              <a:avLst/>
              <a:gdLst/>
              <a:ahLst/>
              <a:cxnLst/>
              <a:rect l="0" t="0" r="0" b="0"/>
              <a:pathLst>
                <a:path w="26834" h="294680">
                  <a:moveTo>
                    <a:pt x="26833" y="0"/>
                  </a:moveTo>
                  <a:lnTo>
                    <a:pt x="13509" y="13302"/>
                  </a:lnTo>
                  <a:lnTo>
                    <a:pt x="11988" y="16805"/>
                  </a:lnTo>
                  <a:lnTo>
                    <a:pt x="10973" y="21125"/>
                  </a:lnTo>
                  <a:lnTo>
                    <a:pt x="10297" y="25989"/>
                  </a:lnTo>
                  <a:lnTo>
                    <a:pt x="9546" y="34040"/>
                  </a:lnTo>
                  <a:lnTo>
                    <a:pt x="9345" y="37576"/>
                  </a:lnTo>
                  <a:lnTo>
                    <a:pt x="10206" y="41918"/>
                  </a:lnTo>
                  <a:lnTo>
                    <a:pt x="11773" y="46796"/>
                  </a:lnTo>
                  <a:lnTo>
                    <a:pt x="13811" y="52033"/>
                  </a:lnTo>
                  <a:lnTo>
                    <a:pt x="15171" y="57509"/>
                  </a:lnTo>
                  <a:lnTo>
                    <a:pt x="16077" y="63144"/>
                  </a:lnTo>
                  <a:lnTo>
                    <a:pt x="16681" y="68885"/>
                  </a:lnTo>
                  <a:lnTo>
                    <a:pt x="16090" y="74697"/>
                  </a:lnTo>
                  <a:lnTo>
                    <a:pt x="14702" y="80555"/>
                  </a:lnTo>
                  <a:lnTo>
                    <a:pt x="12783" y="86445"/>
                  </a:lnTo>
                  <a:lnTo>
                    <a:pt x="11504" y="92357"/>
                  </a:lnTo>
                  <a:lnTo>
                    <a:pt x="10650" y="98282"/>
                  </a:lnTo>
                  <a:lnTo>
                    <a:pt x="10082" y="104216"/>
                  </a:lnTo>
                  <a:lnTo>
                    <a:pt x="9703" y="110157"/>
                  </a:lnTo>
                  <a:lnTo>
                    <a:pt x="9450" y="116102"/>
                  </a:lnTo>
                  <a:lnTo>
                    <a:pt x="9169" y="127999"/>
                  </a:lnTo>
                  <a:lnTo>
                    <a:pt x="8974" y="162499"/>
                  </a:lnTo>
                  <a:lnTo>
                    <a:pt x="7971" y="169848"/>
                  </a:lnTo>
                  <a:lnTo>
                    <a:pt x="6308" y="176732"/>
                  </a:lnTo>
                  <a:lnTo>
                    <a:pt x="4205" y="183305"/>
                  </a:lnTo>
                  <a:lnTo>
                    <a:pt x="2803" y="189672"/>
                  </a:lnTo>
                  <a:lnTo>
                    <a:pt x="1869" y="195901"/>
                  </a:lnTo>
                  <a:lnTo>
                    <a:pt x="1246" y="202038"/>
                  </a:lnTo>
                  <a:lnTo>
                    <a:pt x="831" y="208114"/>
                  </a:lnTo>
                  <a:lnTo>
                    <a:pt x="554" y="214149"/>
                  </a:lnTo>
                  <a:lnTo>
                    <a:pt x="246" y="226145"/>
                  </a:lnTo>
                  <a:lnTo>
                    <a:pt x="0" y="2946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8"/>
            <p:cNvSpPr/>
            <p:nvPr/>
          </p:nvSpPr>
          <p:spPr>
            <a:xfrm>
              <a:off x="529218" y="3324180"/>
              <a:ext cx="295160" cy="416790"/>
            </a:xfrm>
            <a:custGeom>
              <a:avLst/>
              <a:gdLst/>
              <a:ahLst/>
              <a:cxnLst/>
              <a:rect l="0" t="0" r="0" b="0"/>
              <a:pathLst>
                <a:path w="295160" h="416790">
                  <a:moveTo>
                    <a:pt x="0" y="149468"/>
                  </a:moveTo>
                  <a:lnTo>
                    <a:pt x="9496" y="154208"/>
                  </a:lnTo>
                  <a:lnTo>
                    <a:pt x="11300" y="157589"/>
                  </a:lnTo>
                  <a:lnTo>
                    <a:pt x="11508" y="161827"/>
                  </a:lnTo>
                  <a:lnTo>
                    <a:pt x="10654" y="166637"/>
                  </a:lnTo>
                  <a:lnTo>
                    <a:pt x="11078" y="170836"/>
                  </a:lnTo>
                  <a:lnTo>
                    <a:pt x="12354" y="174627"/>
                  </a:lnTo>
                  <a:lnTo>
                    <a:pt x="17416" y="183470"/>
                  </a:lnTo>
                  <a:lnTo>
                    <a:pt x="26291" y="197322"/>
                  </a:lnTo>
                  <a:lnTo>
                    <a:pt x="29453" y="204191"/>
                  </a:lnTo>
                  <a:lnTo>
                    <a:pt x="32966" y="217115"/>
                  </a:lnTo>
                  <a:lnTo>
                    <a:pt x="35891" y="224331"/>
                  </a:lnTo>
                  <a:lnTo>
                    <a:pt x="39828" y="232119"/>
                  </a:lnTo>
                  <a:lnTo>
                    <a:pt x="44440" y="240288"/>
                  </a:lnTo>
                  <a:lnTo>
                    <a:pt x="47515" y="248710"/>
                  </a:lnTo>
                  <a:lnTo>
                    <a:pt x="49565" y="257301"/>
                  </a:lnTo>
                  <a:lnTo>
                    <a:pt x="50932" y="266005"/>
                  </a:lnTo>
                  <a:lnTo>
                    <a:pt x="52837" y="275777"/>
                  </a:lnTo>
                  <a:lnTo>
                    <a:pt x="57604" y="297217"/>
                  </a:lnTo>
                  <a:lnTo>
                    <a:pt x="60266" y="307499"/>
                  </a:lnTo>
                  <a:lnTo>
                    <a:pt x="63035" y="317329"/>
                  </a:lnTo>
                  <a:lnTo>
                    <a:pt x="65874" y="326860"/>
                  </a:lnTo>
                  <a:lnTo>
                    <a:pt x="67768" y="335198"/>
                  </a:lnTo>
                  <a:lnTo>
                    <a:pt x="69029" y="342741"/>
                  </a:lnTo>
                  <a:lnTo>
                    <a:pt x="69871" y="349754"/>
                  </a:lnTo>
                  <a:lnTo>
                    <a:pt x="70432" y="356414"/>
                  </a:lnTo>
                  <a:lnTo>
                    <a:pt x="71055" y="369106"/>
                  </a:lnTo>
                  <a:lnTo>
                    <a:pt x="71332" y="381361"/>
                  </a:lnTo>
                  <a:lnTo>
                    <a:pt x="71510" y="400657"/>
                  </a:lnTo>
                  <a:lnTo>
                    <a:pt x="70531" y="404240"/>
                  </a:lnTo>
                  <a:lnTo>
                    <a:pt x="63849" y="415435"/>
                  </a:lnTo>
                  <a:lnTo>
                    <a:pt x="62442" y="416076"/>
                  </a:lnTo>
                  <a:lnTo>
                    <a:pt x="58228" y="416789"/>
                  </a:lnTo>
                  <a:lnTo>
                    <a:pt x="55713" y="414994"/>
                  </a:lnTo>
                  <a:lnTo>
                    <a:pt x="50269" y="407709"/>
                  </a:lnTo>
                  <a:lnTo>
                    <a:pt x="47187" y="397856"/>
                  </a:lnTo>
                  <a:lnTo>
                    <a:pt x="46365" y="392450"/>
                  </a:lnTo>
                  <a:lnTo>
                    <a:pt x="43829" y="385871"/>
                  </a:lnTo>
                  <a:lnTo>
                    <a:pt x="40151" y="378507"/>
                  </a:lnTo>
                  <a:lnTo>
                    <a:pt x="35712" y="370622"/>
                  </a:lnTo>
                  <a:lnTo>
                    <a:pt x="31758" y="362388"/>
                  </a:lnTo>
                  <a:lnTo>
                    <a:pt x="28129" y="353923"/>
                  </a:lnTo>
                  <a:lnTo>
                    <a:pt x="24715" y="345302"/>
                  </a:lnTo>
                  <a:lnTo>
                    <a:pt x="21446" y="335586"/>
                  </a:lnTo>
                  <a:lnTo>
                    <a:pt x="18272" y="325141"/>
                  </a:lnTo>
                  <a:lnTo>
                    <a:pt x="15163" y="314208"/>
                  </a:lnTo>
                  <a:lnTo>
                    <a:pt x="13090" y="301959"/>
                  </a:lnTo>
                  <a:lnTo>
                    <a:pt x="11708" y="288832"/>
                  </a:lnTo>
                  <a:lnTo>
                    <a:pt x="10787" y="275119"/>
                  </a:lnTo>
                  <a:lnTo>
                    <a:pt x="10172" y="262009"/>
                  </a:lnTo>
                  <a:lnTo>
                    <a:pt x="9490" y="236858"/>
                  </a:lnTo>
                  <a:lnTo>
                    <a:pt x="9106" y="195647"/>
                  </a:lnTo>
                  <a:lnTo>
                    <a:pt x="10046" y="182238"/>
                  </a:lnTo>
                  <a:lnTo>
                    <a:pt x="11666" y="169330"/>
                  </a:lnTo>
                  <a:lnTo>
                    <a:pt x="13740" y="156756"/>
                  </a:lnTo>
                  <a:lnTo>
                    <a:pt x="16117" y="144405"/>
                  </a:lnTo>
                  <a:lnTo>
                    <a:pt x="21407" y="120098"/>
                  </a:lnTo>
                  <a:lnTo>
                    <a:pt x="24209" y="109052"/>
                  </a:lnTo>
                  <a:lnTo>
                    <a:pt x="27071" y="98712"/>
                  </a:lnTo>
                  <a:lnTo>
                    <a:pt x="32902" y="79285"/>
                  </a:lnTo>
                  <a:lnTo>
                    <a:pt x="38805" y="60729"/>
                  </a:lnTo>
                  <a:lnTo>
                    <a:pt x="42765" y="52606"/>
                  </a:lnTo>
                  <a:lnTo>
                    <a:pt x="47392" y="45205"/>
                  </a:lnTo>
                  <a:lnTo>
                    <a:pt x="52465" y="38288"/>
                  </a:lnTo>
                  <a:lnTo>
                    <a:pt x="60751" y="25310"/>
                  </a:lnTo>
                  <a:lnTo>
                    <a:pt x="67746" y="13919"/>
                  </a:lnTo>
                  <a:lnTo>
                    <a:pt x="74168" y="5550"/>
                  </a:lnTo>
                  <a:lnTo>
                    <a:pt x="78265" y="2921"/>
                  </a:lnTo>
                  <a:lnTo>
                    <a:pt x="82985" y="1168"/>
                  </a:lnTo>
                  <a:lnTo>
                    <a:pt x="88119" y="0"/>
                  </a:lnTo>
                  <a:lnTo>
                    <a:pt x="93529" y="213"/>
                  </a:lnTo>
                  <a:lnTo>
                    <a:pt x="99123" y="1348"/>
                  </a:lnTo>
                  <a:lnTo>
                    <a:pt x="104840" y="3096"/>
                  </a:lnTo>
                  <a:lnTo>
                    <a:pt x="113843" y="7685"/>
                  </a:lnTo>
                  <a:lnTo>
                    <a:pt x="122151" y="14023"/>
                  </a:lnTo>
                  <a:lnTo>
                    <a:pt x="127148" y="18492"/>
                  </a:lnTo>
                  <a:lnTo>
                    <a:pt x="132468" y="23455"/>
                  </a:lnTo>
                  <a:lnTo>
                    <a:pt x="138002" y="29741"/>
                  </a:lnTo>
                  <a:lnTo>
                    <a:pt x="143679" y="36908"/>
                  </a:lnTo>
                  <a:lnTo>
                    <a:pt x="149451" y="44662"/>
                  </a:lnTo>
                  <a:lnTo>
                    <a:pt x="154293" y="52808"/>
                  </a:lnTo>
                  <a:lnTo>
                    <a:pt x="158515" y="61216"/>
                  </a:lnTo>
                  <a:lnTo>
                    <a:pt x="162323" y="69798"/>
                  </a:lnTo>
                  <a:lnTo>
                    <a:pt x="166850" y="78495"/>
                  </a:lnTo>
                  <a:lnTo>
                    <a:pt x="171855" y="87270"/>
                  </a:lnTo>
                  <a:lnTo>
                    <a:pt x="177179" y="96096"/>
                  </a:lnTo>
                  <a:lnTo>
                    <a:pt x="181723" y="105950"/>
                  </a:lnTo>
                  <a:lnTo>
                    <a:pt x="185746" y="116487"/>
                  </a:lnTo>
                  <a:lnTo>
                    <a:pt x="189421" y="127481"/>
                  </a:lnTo>
                  <a:lnTo>
                    <a:pt x="192866" y="138778"/>
                  </a:lnTo>
                  <a:lnTo>
                    <a:pt x="199343" y="161915"/>
                  </a:lnTo>
                  <a:lnTo>
                    <a:pt x="201467" y="173641"/>
                  </a:lnTo>
                  <a:lnTo>
                    <a:pt x="202884" y="185427"/>
                  </a:lnTo>
                  <a:lnTo>
                    <a:pt x="203828" y="197253"/>
                  </a:lnTo>
                  <a:lnTo>
                    <a:pt x="205451" y="208114"/>
                  </a:lnTo>
                  <a:lnTo>
                    <a:pt x="207527" y="218331"/>
                  </a:lnTo>
                  <a:lnTo>
                    <a:pt x="218000" y="260856"/>
                  </a:lnTo>
                  <a:lnTo>
                    <a:pt x="220862" y="270359"/>
                  </a:lnTo>
                  <a:lnTo>
                    <a:pt x="223764" y="278679"/>
                  </a:lnTo>
                  <a:lnTo>
                    <a:pt x="226693" y="286211"/>
                  </a:lnTo>
                  <a:lnTo>
                    <a:pt x="230632" y="293215"/>
                  </a:lnTo>
                  <a:lnTo>
                    <a:pt x="235247" y="299870"/>
                  </a:lnTo>
                  <a:lnTo>
                    <a:pt x="240310" y="306291"/>
                  </a:lnTo>
                  <a:lnTo>
                    <a:pt x="248587" y="318717"/>
                  </a:lnTo>
                  <a:lnTo>
                    <a:pt x="255578" y="329862"/>
                  </a:lnTo>
                  <a:lnTo>
                    <a:pt x="261998" y="338122"/>
                  </a:lnTo>
                  <a:lnTo>
                    <a:pt x="265101" y="340721"/>
                  </a:lnTo>
                  <a:lnTo>
                    <a:pt x="268164" y="342455"/>
                  </a:lnTo>
                  <a:lnTo>
                    <a:pt x="274217" y="344380"/>
                  </a:lnTo>
                  <a:lnTo>
                    <a:pt x="282218" y="345465"/>
                  </a:lnTo>
                  <a:lnTo>
                    <a:pt x="284438" y="345718"/>
                  </a:lnTo>
                  <a:lnTo>
                    <a:pt x="288075" y="343185"/>
                  </a:lnTo>
                  <a:lnTo>
                    <a:pt x="295159" y="3369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9"/>
            <p:cNvSpPr/>
            <p:nvPr/>
          </p:nvSpPr>
          <p:spPr>
            <a:xfrm>
              <a:off x="582883" y="3455789"/>
              <a:ext cx="98387" cy="71438"/>
            </a:xfrm>
            <a:custGeom>
              <a:avLst/>
              <a:gdLst/>
              <a:ahLst/>
              <a:cxnLst/>
              <a:rect l="0" t="0" r="0" b="0"/>
              <a:pathLst>
                <a:path w="98387" h="71438">
                  <a:moveTo>
                    <a:pt x="0" y="71437"/>
                  </a:moveTo>
                  <a:lnTo>
                    <a:pt x="0" y="66696"/>
                  </a:lnTo>
                  <a:lnTo>
                    <a:pt x="1988" y="63316"/>
                  </a:lnTo>
                  <a:lnTo>
                    <a:pt x="5300" y="59078"/>
                  </a:lnTo>
                  <a:lnTo>
                    <a:pt x="9496" y="54268"/>
                  </a:lnTo>
                  <a:lnTo>
                    <a:pt x="13288" y="51061"/>
                  </a:lnTo>
                  <a:lnTo>
                    <a:pt x="16809" y="48923"/>
                  </a:lnTo>
                  <a:lnTo>
                    <a:pt x="20150" y="47498"/>
                  </a:lnTo>
                  <a:lnTo>
                    <a:pt x="25359" y="44564"/>
                  </a:lnTo>
                  <a:lnTo>
                    <a:pt x="31813" y="40623"/>
                  </a:lnTo>
                  <a:lnTo>
                    <a:pt x="39097" y="36012"/>
                  </a:lnTo>
                  <a:lnTo>
                    <a:pt x="45941" y="30953"/>
                  </a:lnTo>
                  <a:lnTo>
                    <a:pt x="52491" y="25596"/>
                  </a:lnTo>
                  <a:lnTo>
                    <a:pt x="58845" y="20040"/>
                  </a:lnTo>
                  <a:lnTo>
                    <a:pt x="66063" y="15345"/>
                  </a:lnTo>
                  <a:lnTo>
                    <a:pt x="73856" y="11222"/>
                  </a:lnTo>
                  <a:lnTo>
                    <a:pt x="9838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0"/>
            <p:cNvSpPr/>
            <p:nvPr/>
          </p:nvSpPr>
          <p:spPr>
            <a:xfrm>
              <a:off x="797545" y="3173824"/>
              <a:ext cx="3237803" cy="2023255"/>
            </a:xfrm>
            <a:custGeom>
              <a:avLst/>
              <a:gdLst/>
              <a:ahLst/>
              <a:cxnLst/>
              <a:rect l="0" t="0" r="0" b="0"/>
              <a:pathLst>
                <a:path w="3237803" h="2023255">
                  <a:moveTo>
                    <a:pt x="8943" y="1282090"/>
                  </a:moveTo>
                  <a:lnTo>
                    <a:pt x="0" y="1282090"/>
                  </a:lnTo>
                  <a:lnTo>
                    <a:pt x="88056" y="1282090"/>
                  </a:lnTo>
                  <a:lnTo>
                    <a:pt x="88518" y="1283082"/>
                  </a:lnTo>
                  <a:lnTo>
                    <a:pt x="89031" y="1286830"/>
                  </a:lnTo>
                  <a:lnTo>
                    <a:pt x="90161" y="1287234"/>
                  </a:lnTo>
                  <a:lnTo>
                    <a:pt x="91909" y="1286511"/>
                  </a:lnTo>
                  <a:lnTo>
                    <a:pt x="94068" y="1285037"/>
                  </a:lnTo>
                  <a:lnTo>
                    <a:pt x="95507" y="1285047"/>
                  </a:lnTo>
                  <a:lnTo>
                    <a:pt x="96467" y="1286046"/>
                  </a:lnTo>
                  <a:lnTo>
                    <a:pt x="97106" y="1287704"/>
                  </a:lnTo>
                  <a:lnTo>
                    <a:pt x="98527" y="1287817"/>
                  </a:lnTo>
                  <a:lnTo>
                    <a:pt x="100467" y="1286900"/>
                  </a:lnTo>
                  <a:lnTo>
                    <a:pt x="106928" y="1282371"/>
                  </a:lnTo>
                  <a:lnTo>
                    <a:pt x="130103" y="1282090"/>
                  </a:lnTo>
                  <a:lnTo>
                    <a:pt x="128052" y="1282090"/>
                  </a:lnTo>
                  <a:lnTo>
                    <a:pt x="130806" y="1282090"/>
                  </a:lnTo>
                  <a:lnTo>
                    <a:pt x="131925" y="1283082"/>
                  </a:lnTo>
                  <a:lnTo>
                    <a:pt x="132671" y="1284735"/>
                  </a:lnTo>
                  <a:lnTo>
                    <a:pt x="133168" y="1286830"/>
                  </a:lnTo>
                  <a:lnTo>
                    <a:pt x="134493" y="1287234"/>
                  </a:lnTo>
                  <a:lnTo>
                    <a:pt x="136371" y="1286511"/>
                  </a:lnTo>
                  <a:lnTo>
                    <a:pt x="138616" y="1285037"/>
                  </a:lnTo>
                  <a:lnTo>
                    <a:pt x="143761" y="1283400"/>
                  </a:lnTo>
                  <a:lnTo>
                    <a:pt x="159608" y="1282112"/>
                  </a:lnTo>
                  <a:lnTo>
                    <a:pt x="201116" y="1282090"/>
                  </a:lnTo>
                  <a:lnTo>
                    <a:pt x="202649" y="1281097"/>
                  </a:lnTo>
                  <a:lnTo>
                    <a:pt x="203671" y="1279444"/>
                  </a:lnTo>
                  <a:lnTo>
                    <a:pt x="204353" y="1277349"/>
                  </a:lnTo>
                  <a:lnTo>
                    <a:pt x="205801" y="1275953"/>
                  </a:lnTo>
                  <a:lnTo>
                    <a:pt x="207760" y="1275022"/>
                  </a:lnTo>
                  <a:lnTo>
                    <a:pt x="214256" y="1273268"/>
                  </a:lnTo>
                  <a:lnTo>
                    <a:pt x="230927" y="1273163"/>
                  </a:lnTo>
                  <a:lnTo>
                    <a:pt x="234478" y="1270515"/>
                  </a:lnTo>
                  <a:lnTo>
                    <a:pt x="236816" y="1268420"/>
                  </a:lnTo>
                  <a:lnTo>
                    <a:pt x="239369" y="1267023"/>
                  </a:lnTo>
                  <a:lnTo>
                    <a:pt x="248783" y="1264598"/>
                  </a:lnTo>
                  <a:lnTo>
                    <a:pt x="263718" y="1264240"/>
                  </a:lnTo>
                  <a:lnTo>
                    <a:pt x="265254" y="1263245"/>
                  </a:lnTo>
                  <a:lnTo>
                    <a:pt x="266278" y="1261589"/>
                  </a:lnTo>
                  <a:lnTo>
                    <a:pt x="266960" y="1259493"/>
                  </a:lnTo>
                  <a:lnTo>
                    <a:pt x="268409" y="1258095"/>
                  </a:lnTo>
                  <a:lnTo>
                    <a:pt x="270369" y="1257164"/>
                  </a:lnTo>
                  <a:lnTo>
                    <a:pt x="275197" y="1256129"/>
                  </a:lnTo>
                  <a:lnTo>
                    <a:pt x="290474" y="1255333"/>
                  </a:lnTo>
                  <a:lnTo>
                    <a:pt x="292035" y="1254330"/>
                  </a:lnTo>
                  <a:lnTo>
                    <a:pt x="293076" y="1252669"/>
                  </a:lnTo>
                  <a:lnTo>
                    <a:pt x="293770" y="1250569"/>
                  </a:lnTo>
                  <a:lnTo>
                    <a:pt x="295226" y="1249170"/>
                  </a:lnTo>
                  <a:lnTo>
                    <a:pt x="297191" y="1248237"/>
                  </a:lnTo>
                  <a:lnTo>
                    <a:pt x="302025" y="1247201"/>
                  </a:lnTo>
                  <a:lnTo>
                    <a:pt x="317650" y="1246381"/>
                  </a:lnTo>
                  <a:lnTo>
                    <a:pt x="319097" y="1245385"/>
                  </a:lnTo>
                  <a:lnTo>
                    <a:pt x="320061" y="1243730"/>
                  </a:lnTo>
                  <a:lnTo>
                    <a:pt x="320705" y="1241634"/>
                  </a:lnTo>
                  <a:lnTo>
                    <a:pt x="322127" y="1240236"/>
                  </a:lnTo>
                  <a:lnTo>
                    <a:pt x="324069" y="1239304"/>
                  </a:lnTo>
                  <a:lnTo>
                    <a:pt x="328877" y="1238269"/>
                  </a:lnTo>
                  <a:lnTo>
                    <a:pt x="352184" y="1237451"/>
                  </a:lnTo>
                  <a:lnTo>
                    <a:pt x="354045" y="1236456"/>
                  </a:lnTo>
                  <a:lnTo>
                    <a:pt x="355286" y="1234800"/>
                  </a:lnTo>
                  <a:lnTo>
                    <a:pt x="356113" y="1232704"/>
                  </a:lnTo>
                  <a:lnTo>
                    <a:pt x="357658" y="1231306"/>
                  </a:lnTo>
                  <a:lnTo>
                    <a:pt x="359682" y="1230375"/>
                  </a:lnTo>
                  <a:lnTo>
                    <a:pt x="365323" y="1228880"/>
                  </a:lnTo>
                  <a:lnTo>
                    <a:pt x="371048" y="1228621"/>
                  </a:lnTo>
                  <a:lnTo>
                    <a:pt x="373578" y="1227592"/>
                  </a:lnTo>
                  <a:lnTo>
                    <a:pt x="382952" y="1220833"/>
                  </a:lnTo>
                  <a:lnTo>
                    <a:pt x="386518" y="1220138"/>
                  </a:lnTo>
                  <a:lnTo>
                    <a:pt x="401124" y="1219591"/>
                  </a:lnTo>
                  <a:lnTo>
                    <a:pt x="410070" y="1211894"/>
                  </a:lnTo>
                  <a:lnTo>
                    <a:pt x="413477" y="1211204"/>
                  </a:lnTo>
                  <a:lnTo>
                    <a:pt x="415777" y="1211020"/>
                  </a:lnTo>
                  <a:lnTo>
                    <a:pt x="417310" y="1209906"/>
                  </a:lnTo>
                  <a:lnTo>
                    <a:pt x="418333" y="1208170"/>
                  </a:lnTo>
                  <a:lnTo>
                    <a:pt x="419014" y="1206020"/>
                  </a:lnTo>
                  <a:lnTo>
                    <a:pt x="420462" y="1204588"/>
                  </a:lnTo>
                  <a:lnTo>
                    <a:pt x="422421" y="1203633"/>
                  </a:lnTo>
                  <a:lnTo>
                    <a:pt x="427248" y="1202571"/>
                  </a:lnTo>
                  <a:lnTo>
                    <a:pt x="436618" y="1201834"/>
                  </a:lnTo>
                  <a:lnTo>
                    <a:pt x="445081" y="1195608"/>
                  </a:lnTo>
                  <a:lnTo>
                    <a:pt x="454499" y="1193164"/>
                  </a:lnTo>
                  <a:lnTo>
                    <a:pt x="460412" y="1192902"/>
                  </a:lnTo>
                  <a:lnTo>
                    <a:pt x="461974" y="1191874"/>
                  </a:lnTo>
                  <a:lnTo>
                    <a:pt x="463015" y="1190196"/>
                  </a:lnTo>
                  <a:lnTo>
                    <a:pt x="463710" y="1188085"/>
                  </a:lnTo>
                  <a:lnTo>
                    <a:pt x="465166" y="1186678"/>
                  </a:lnTo>
                  <a:lnTo>
                    <a:pt x="467131" y="1185739"/>
                  </a:lnTo>
                  <a:lnTo>
                    <a:pt x="472677" y="1184234"/>
                  </a:lnTo>
                  <a:lnTo>
                    <a:pt x="481623" y="1176207"/>
                  </a:lnTo>
                  <a:lnTo>
                    <a:pt x="485031" y="1175500"/>
                  </a:lnTo>
                  <a:lnTo>
                    <a:pt x="487331" y="1175311"/>
                  </a:lnTo>
                  <a:lnTo>
                    <a:pt x="489858" y="1174193"/>
                  </a:lnTo>
                  <a:lnTo>
                    <a:pt x="499228" y="1167278"/>
                  </a:lnTo>
                  <a:lnTo>
                    <a:pt x="502793" y="1166570"/>
                  </a:lnTo>
                  <a:lnTo>
                    <a:pt x="505135" y="1166381"/>
                  </a:lnTo>
                  <a:lnTo>
                    <a:pt x="505702" y="1165263"/>
                  </a:lnTo>
                  <a:lnTo>
                    <a:pt x="505087" y="1163526"/>
                  </a:lnTo>
                  <a:lnTo>
                    <a:pt x="503683" y="1161375"/>
                  </a:lnTo>
                  <a:lnTo>
                    <a:pt x="503741" y="1159941"/>
                  </a:lnTo>
                  <a:lnTo>
                    <a:pt x="504773" y="1158985"/>
                  </a:lnTo>
                  <a:lnTo>
                    <a:pt x="506455" y="1158349"/>
                  </a:lnTo>
                  <a:lnTo>
                    <a:pt x="517225" y="1149498"/>
                  </a:lnTo>
                  <a:lnTo>
                    <a:pt x="523056" y="1143805"/>
                  </a:lnTo>
                  <a:lnTo>
                    <a:pt x="525600" y="1142275"/>
                  </a:lnTo>
                  <a:lnTo>
                    <a:pt x="535000" y="1139618"/>
                  </a:lnTo>
                  <a:lnTo>
                    <a:pt x="540911" y="1139334"/>
                  </a:lnTo>
                  <a:lnTo>
                    <a:pt x="543466" y="1138302"/>
                  </a:lnTo>
                  <a:lnTo>
                    <a:pt x="552885" y="1131537"/>
                  </a:lnTo>
                  <a:lnTo>
                    <a:pt x="558798" y="1125915"/>
                  </a:lnTo>
                  <a:lnTo>
                    <a:pt x="560360" y="1123403"/>
                  </a:lnTo>
                  <a:lnTo>
                    <a:pt x="562096" y="1117966"/>
                  </a:lnTo>
                  <a:lnTo>
                    <a:pt x="563552" y="1116119"/>
                  </a:lnTo>
                  <a:lnTo>
                    <a:pt x="565517" y="1114888"/>
                  </a:lnTo>
                  <a:lnTo>
                    <a:pt x="571063" y="1112912"/>
                  </a:lnTo>
                  <a:lnTo>
                    <a:pt x="576772" y="1107829"/>
                  </a:lnTo>
                  <a:lnTo>
                    <a:pt x="578306" y="1105393"/>
                  </a:lnTo>
                  <a:lnTo>
                    <a:pt x="580010" y="1100039"/>
                  </a:lnTo>
                  <a:lnTo>
                    <a:pt x="581458" y="1098215"/>
                  </a:lnTo>
                  <a:lnTo>
                    <a:pt x="583417" y="1096999"/>
                  </a:lnTo>
                  <a:lnTo>
                    <a:pt x="585717" y="1096188"/>
                  </a:lnTo>
                  <a:lnTo>
                    <a:pt x="587250" y="1094655"/>
                  </a:lnTo>
                  <a:lnTo>
                    <a:pt x="588273" y="1092641"/>
                  </a:lnTo>
                  <a:lnTo>
                    <a:pt x="588954" y="1090306"/>
                  </a:lnTo>
                  <a:lnTo>
                    <a:pt x="590402" y="1088749"/>
                  </a:lnTo>
                  <a:lnTo>
                    <a:pt x="592361" y="1087712"/>
                  </a:lnTo>
                  <a:lnTo>
                    <a:pt x="597898" y="1086046"/>
                  </a:lnTo>
                  <a:lnTo>
                    <a:pt x="598353" y="1084917"/>
                  </a:lnTo>
                  <a:lnTo>
                    <a:pt x="599141" y="1077984"/>
                  </a:lnTo>
                  <a:lnTo>
                    <a:pt x="603974" y="1072345"/>
                  </a:lnTo>
                  <a:lnTo>
                    <a:pt x="606378" y="1070822"/>
                  </a:lnTo>
                  <a:lnTo>
                    <a:pt x="611700" y="1069131"/>
                  </a:lnTo>
                  <a:lnTo>
                    <a:pt x="613516" y="1067688"/>
                  </a:lnTo>
                  <a:lnTo>
                    <a:pt x="614727" y="1065733"/>
                  </a:lnTo>
                  <a:lnTo>
                    <a:pt x="616671" y="1060207"/>
                  </a:lnTo>
                  <a:lnTo>
                    <a:pt x="617824" y="1059754"/>
                  </a:lnTo>
                  <a:lnTo>
                    <a:pt x="621756" y="1059250"/>
                  </a:lnTo>
                  <a:lnTo>
                    <a:pt x="623202" y="1058124"/>
                  </a:lnTo>
                  <a:lnTo>
                    <a:pt x="624166" y="1056381"/>
                  </a:lnTo>
                  <a:lnTo>
                    <a:pt x="624808" y="1054226"/>
                  </a:lnTo>
                  <a:lnTo>
                    <a:pt x="626231" y="1052790"/>
                  </a:lnTo>
                  <a:lnTo>
                    <a:pt x="628173" y="1051833"/>
                  </a:lnTo>
                  <a:lnTo>
                    <a:pt x="630461" y="1051194"/>
                  </a:lnTo>
                  <a:lnTo>
                    <a:pt x="631987" y="1049777"/>
                  </a:lnTo>
                  <a:lnTo>
                    <a:pt x="633004" y="1047839"/>
                  </a:lnTo>
                  <a:lnTo>
                    <a:pt x="633682" y="1045556"/>
                  </a:lnTo>
                  <a:lnTo>
                    <a:pt x="637085" y="1040372"/>
                  </a:lnTo>
                  <a:lnTo>
                    <a:pt x="642620" y="1033700"/>
                  </a:lnTo>
                  <a:lnTo>
                    <a:pt x="643377" y="1030143"/>
                  </a:lnTo>
                  <a:lnTo>
                    <a:pt x="643579" y="1027805"/>
                  </a:lnTo>
                  <a:lnTo>
                    <a:pt x="644707" y="1026246"/>
                  </a:lnTo>
                  <a:lnTo>
                    <a:pt x="646453" y="1025206"/>
                  </a:lnTo>
                  <a:lnTo>
                    <a:pt x="648611" y="1024514"/>
                  </a:lnTo>
                  <a:lnTo>
                    <a:pt x="650049" y="1023060"/>
                  </a:lnTo>
                  <a:lnTo>
                    <a:pt x="651008" y="1021098"/>
                  </a:lnTo>
                  <a:lnTo>
                    <a:pt x="652547" y="1015562"/>
                  </a:lnTo>
                  <a:lnTo>
                    <a:pt x="661492" y="1005672"/>
                  </a:lnTo>
                  <a:lnTo>
                    <a:pt x="661837" y="997616"/>
                  </a:lnTo>
                  <a:lnTo>
                    <a:pt x="669569" y="988763"/>
                  </a:lnTo>
                  <a:lnTo>
                    <a:pt x="678406" y="979840"/>
                  </a:lnTo>
                  <a:lnTo>
                    <a:pt x="678857" y="978395"/>
                  </a:lnTo>
                  <a:lnTo>
                    <a:pt x="679358" y="974142"/>
                  </a:lnTo>
                  <a:lnTo>
                    <a:pt x="680486" y="972612"/>
                  </a:lnTo>
                  <a:lnTo>
                    <a:pt x="682231" y="971591"/>
                  </a:lnTo>
                  <a:lnTo>
                    <a:pt x="684389" y="970911"/>
                  </a:lnTo>
                  <a:lnTo>
                    <a:pt x="685827" y="969465"/>
                  </a:lnTo>
                  <a:lnTo>
                    <a:pt x="686785" y="967510"/>
                  </a:lnTo>
                  <a:lnTo>
                    <a:pt x="688324" y="961982"/>
                  </a:lnTo>
                  <a:lnTo>
                    <a:pt x="703719" y="944642"/>
                  </a:lnTo>
                  <a:lnTo>
                    <a:pt x="706213" y="935451"/>
                  </a:lnTo>
                  <a:lnTo>
                    <a:pt x="706479" y="929571"/>
                  </a:lnTo>
                  <a:lnTo>
                    <a:pt x="707511" y="928015"/>
                  </a:lnTo>
                  <a:lnTo>
                    <a:pt x="709192" y="926977"/>
                  </a:lnTo>
                  <a:lnTo>
                    <a:pt x="711307" y="926286"/>
                  </a:lnTo>
                  <a:lnTo>
                    <a:pt x="711723" y="924832"/>
                  </a:lnTo>
                  <a:lnTo>
                    <a:pt x="711006" y="922871"/>
                  </a:lnTo>
                  <a:lnTo>
                    <a:pt x="709534" y="920571"/>
                  </a:lnTo>
                  <a:lnTo>
                    <a:pt x="709547" y="919038"/>
                  </a:lnTo>
                  <a:lnTo>
                    <a:pt x="710550" y="918016"/>
                  </a:lnTo>
                  <a:lnTo>
                    <a:pt x="712212" y="917335"/>
                  </a:lnTo>
                  <a:lnTo>
                    <a:pt x="713320" y="915889"/>
                  </a:lnTo>
                  <a:lnTo>
                    <a:pt x="714058" y="913932"/>
                  </a:lnTo>
                  <a:lnTo>
                    <a:pt x="715244" y="908403"/>
                  </a:lnTo>
                  <a:lnTo>
                    <a:pt x="720198" y="902705"/>
                  </a:lnTo>
                  <a:lnTo>
                    <a:pt x="722619" y="901175"/>
                  </a:lnTo>
                  <a:lnTo>
                    <a:pt x="727959" y="899474"/>
                  </a:lnTo>
                  <a:lnTo>
                    <a:pt x="729781" y="898028"/>
                  </a:lnTo>
                  <a:lnTo>
                    <a:pt x="730996" y="896072"/>
                  </a:lnTo>
                  <a:lnTo>
                    <a:pt x="732345" y="891253"/>
                  </a:lnTo>
                  <a:lnTo>
                    <a:pt x="733282" y="881898"/>
                  </a:lnTo>
                  <a:lnTo>
                    <a:pt x="741113" y="872710"/>
                  </a:lnTo>
                  <a:lnTo>
                    <a:pt x="741810" y="869294"/>
                  </a:lnTo>
                  <a:lnTo>
                    <a:pt x="741996" y="866994"/>
                  </a:lnTo>
                  <a:lnTo>
                    <a:pt x="743114" y="865461"/>
                  </a:lnTo>
                  <a:lnTo>
                    <a:pt x="744853" y="864439"/>
                  </a:lnTo>
                  <a:lnTo>
                    <a:pt x="747006" y="863757"/>
                  </a:lnTo>
                  <a:lnTo>
                    <a:pt x="748442" y="862311"/>
                  </a:lnTo>
                  <a:lnTo>
                    <a:pt x="749399" y="860354"/>
                  </a:lnTo>
                  <a:lnTo>
                    <a:pt x="750462" y="855534"/>
                  </a:lnTo>
                  <a:lnTo>
                    <a:pt x="751201" y="846179"/>
                  </a:lnTo>
                  <a:lnTo>
                    <a:pt x="759004" y="836990"/>
                  </a:lnTo>
                  <a:lnTo>
                    <a:pt x="759700" y="833575"/>
                  </a:lnTo>
                  <a:lnTo>
                    <a:pt x="760247" y="819107"/>
                  </a:lnTo>
                  <a:lnTo>
                    <a:pt x="766402" y="810885"/>
                  </a:lnTo>
                  <a:lnTo>
                    <a:pt x="769366" y="802594"/>
                  </a:lnTo>
                  <a:lnTo>
                    <a:pt x="776793" y="792685"/>
                  </a:lnTo>
                  <a:lnTo>
                    <a:pt x="777544" y="789079"/>
                  </a:lnTo>
                  <a:lnTo>
                    <a:pt x="777745" y="786728"/>
                  </a:lnTo>
                  <a:lnTo>
                    <a:pt x="778872" y="785161"/>
                  </a:lnTo>
                  <a:lnTo>
                    <a:pt x="780618" y="784117"/>
                  </a:lnTo>
                  <a:lnTo>
                    <a:pt x="782774" y="783420"/>
                  </a:lnTo>
                  <a:lnTo>
                    <a:pt x="784213" y="781964"/>
                  </a:lnTo>
                  <a:lnTo>
                    <a:pt x="785172" y="780000"/>
                  </a:lnTo>
                  <a:lnTo>
                    <a:pt x="786237" y="775173"/>
                  </a:lnTo>
                  <a:lnTo>
                    <a:pt x="786977" y="765813"/>
                  </a:lnTo>
                  <a:lnTo>
                    <a:pt x="793214" y="757364"/>
                  </a:lnTo>
                  <a:lnTo>
                    <a:pt x="795663" y="747960"/>
                  </a:lnTo>
                  <a:lnTo>
                    <a:pt x="803702" y="738765"/>
                  </a:lnTo>
                  <a:lnTo>
                    <a:pt x="804411" y="735349"/>
                  </a:lnTo>
                  <a:lnTo>
                    <a:pt x="804866" y="725071"/>
                  </a:lnTo>
                  <a:lnTo>
                    <a:pt x="805897" y="722228"/>
                  </a:lnTo>
                  <a:lnTo>
                    <a:pt x="812669" y="712318"/>
                  </a:lnTo>
                  <a:lnTo>
                    <a:pt x="813365" y="708712"/>
                  </a:lnTo>
                  <a:lnTo>
                    <a:pt x="813812" y="703053"/>
                  </a:lnTo>
                  <a:lnTo>
                    <a:pt x="821613" y="694094"/>
                  </a:lnTo>
                  <a:lnTo>
                    <a:pt x="822309" y="690690"/>
                  </a:lnTo>
                  <a:lnTo>
                    <a:pt x="822834" y="676515"/>
                  </a:lnTo>
                  <a:lnTo>
                    <a:pt x="825502" y="672956"/>
                  </a:lnTo>
                  <a:lnTo>
                    <a:pt x="827605" y="670618"/>
                  </a:lnTo>
                  <a:lnTo>
                    <a:pt x="828013" y="669059"/>
                  </a:lnTo>
                  <a:lnTo>
                    <a:pt x="827292" y="668019"/>
                  </a:lnTo>
                  <a:lnTo>
                    <a:pt x="825816" y="667327"/>
                  </a:lnTo>
                  <a:lnTo>
                    <a:pt x="825827" y="665873"/>
                  </a:lnTo>
                  <a:lnTo>
                    <a:pt x="826827" y="663911"/>
                  </a:lnTo>
                  <a:lnTo>
                    <a:pt x="830826" y="658374"/>
                  </a:lnTo>
                  <a:lnTo>
                    <a:pt x="831373" y="654972"/>
                  </a:lnTo>
                  <a:lnTo>
                    <a:pt x="831519" y="652675"/>
                  </a:lnTo>
                  <a:lnTo>
                    <a:pt x="832610" y="650151"/>
                  </a:lnTo>
                  <a:lnTo>
                    <a:pt x="837900" y="641860"/>
                  </a:lnTo>
                  <a:lnTo>
                    <a:pt x="840378" y="631951"/>
                  </a:lnTo>
                  <a:lnTo>
                    <a:pt x="846827" y="623435"/>
                  </a:lnTo>
                  <a:lnTo>
                    <a:pt x="848423" y="617945"/>
                  </a:lnTo>
                  <a:lnTo>
                    <a:pt x="849587" y="605165"/>
                  </a:lnTo>
                  <a:lnTo>
                    <a:pt x="852299" y="601557"/>
                  </a:lnTo>
                  <a:lnTo>
                    <a:pt x="854414" y="599206"/>
                  </a:lnTo>
                  <a:lnTo>
                    <a:pt x="855824" y="596646"/>
                  </a:lnTo>
                  <a:lnTo>
                    <a:pt x="858272" y="587228"/>
                  </a:lnTo>
                  <a:lnTo>
                    <a:pt x="864717" y="578771"/>
                  </a:lnTo>
                  <a:lnTo>
                    <a:pt x="867209" y="569367"/>
                  </a:lnTo>
                  <a:lnTo>
                    <a:pt x="867475" y="563464"/>
                  </a:lnTo>
                  <a:lnTo>
                    <a:pt x="868506" y="560912"/>
                  </a:lnTo>
                  <a:lnTo>
                    <a:pt x="872302" y="555431"/>
                  </a:lnTo>
                  <a:lnTo>
                    <a:pt x="872719" y="552580"/>
                  </a:lnTo>
                  <a:lnTo>
                    <a:pt x="872002" y="549687"/>
                  </a:lnTo>
                  <a:lnTo>
                    <a:pt x="870530" y="546767"/>
                  </a:lnTo>
                  <a:lnTo>
                    <a:pt x="870543" y="543828"/>
                  </a:lnTo>
                  <a:lnTo>
                    <a:pt x="871545" y="540876"/>
                  </a:lnTo>
                  <a:lnTo>
                    <a:pt x="875547" y="533750"/>
                  </a:lnTo>
                  <a:lnTo>
                    <a:pt x="876240" y="527775"/>
                  </a:lnTo>
                  <a:lnTo>
                    <a:pt x="877330" y="525213"/>
                  </a:lnTo>
                  <a:lnTo>
                    <a:pt x="884207" y="515791"/>
                  </a:lnTo>
                  <a:lnTo>
                    <a:pt x="889848" y="509886"/>
                  </a:lnTo>
                  <a:lnTo>
                    <a:pt x="891372" y="507335"/>
                  </a:lnTo>
                  <a:lnTo>
                    <a:pt x="894018" y="497929"/>
                  </a:lnTo>
                  <a:lnTo>
                    <a:pt x="894301" y="492026"/>
                  </a:lnTo>
                  <a:lnTo>
                    <a:pt x="895334" y="489474"/>
                  </a:lnTo>
                  <a:lnTo>
                    <a:pt x="900543" y="481143"/>
                  </a:lnTo>
                  <a:lnTo>
                    <a:pt x="902992" y="471219"/>
                  </a:lnTo>
                  <a:lnTo>
                    <a:pt x="903331" y="457211"/>
                  </a:lnTo>
                  <a:lnTo>
                    <a:pt x="904336" y="455350"/>
                  </a:lnTo>
                  <a:lnTo>
                    <a:pt x="906000" y="454110"/>
                  </a:lnTo>
                  <a:lnTo>
                    <a:pt x="908103" y="453283"/>
                  </a:lnTo>
                  <a:lnTo>
                    <a:pt x="909505" y="451739"/>
                  </a:lnTo>
                  <a:lnTo>
                    <a:pt x="910439" y="449718"/>
                  </a:lnTo>
                  <a:lnTo>
                    <a:pt x="911939" y="444085"/>
                  </a:lnTo>
                  <a:lnTo>
                    <a:pt x="912305" y="420587"/>
                  </a:lnTo>
                  <a:lnTo>
                    <a:pt x="913300" y="419028"/>
                  </a:lnTo>
                  <a:lnTo>
                    <a:pt x="914957" y="417988"/>
                  </a:lnTo>
                  <a:lnTo>
                    <a:pt x="917056" y="417296"/>
                  </a:lnTo>
                  <a:lnTo>
                    <a:pt x="918455" y="415842"/>
                  </a:lnTo>
                  <a:lnTo>
                    <a:pt x="919387" y="413880"/>
                  </a:lnTo>
                  <a:lnTo>
                    <a:pt x="920009" y="411580"/>
                  </a:lnTo>
                  <a:lnTo>
                    <a:pt x="921417" y="410047"/>
                  </a:lnTo>
                  <a:lnTo>
                    <a:pt x="923350" y="409025"/>
                  </a:lnTo>
                  <a:lnTo>
                    <a:pt x="925632" y="408343"/>
                  </a:lnTo>
                  <a:lnTo>
                    <a:pt x="927154" y="406896"/>
                  </a:lnTo>
                  <a:lnTo>
                    <a:pt x="928168" y="404940"/>
                  </a:lnTo>
                  <a:lnTo>
                    <a:pt x="929295" y="400121"/>
                  </a:lnTo>
                  <a:lnTo>
                    <a:pt x="930078" y="390765"/>
                  </a:lnTo>
                  <a:lnTo>
                    <a:pt x="934910" y="384868"/>
                  </a:lnTo>
                  <a:lnTo>
                    <a:pt x="935326" y="382317"/>
                  </a:lnTo>
                  <a:lnTo>
                    <a:pt x="934610" y="379624"/>
                  </a:lnTo>
                  <a:lnTo>
                    <a:pt x="933139" y="376836"/>
                  </a:lnTo>
                  <a:lnTo>
                    <a:pt x="933152" y="374978"/>
                  </a:lnTo>
                  <a:lnTo>
                    <a:pt x="934154" y="373739"/>
                  </a:lnTo>
                  <a:lnTo>
                    <a:pt x="935817" y="372913"/>
                  </a:lnTo>
                  <a:lnTo>
                    <a:pt x="936925" y="371371"/>
                  </a:lnTo>
                  <a:lnTo>
                    <a:pt x="938849" y="363718"/>
                  </a:lnTo>
                  <a:lnTo>
                    <a:pt x="953386" y="347182"/>
                  </a:lnTo>
                  <a:lnTo>
                    <a:pt x="956549" y="337272"/>
                  </a:lnTo>
                  <a:lnTo>
                    <a:pt x="964688" y="328006"/>
                  </a:lnTo>
                  <a:lnTo>
                    <a:pt x="965402" y="324586"/>
                  </a:lnTo>
                  <a:lnTo>
                    <a:pt x="965593" y="322285"/>
                  </a:lnTo>
                  <a:lnTo>
                    <a:pt x="966713" y="320751"/>
                  </a:lnTo>
                  <a:lnTo>
                    <a:pt x="968455" y="319729"/>
                  </a:lnTo>
                  <a:lnTo>
                    <a:pt x="970609" y="319047"/>
                  </a:lnTo>
                  <a:lnTo>
                    <a:pt x="972045" y="317600"/>
                  </a:lnTo>
                  <a:lnTo>
                    <a:pt x="973003" y="315644"/>
                  </a:lnTo>
                  <a:lnTo>
                    <a:pt x="974540" y="310115"/>
                  </a:lnTo>
                  <a:lnTo>
                    <a:pt x="982586" y="301184"/>
                  </a:lnTo>
                  <a:lnTo>
                    <a:pt x="983295" y="297783"/>
                  </a:lnTo>
                  <a:lnTo>
                    <a:pt x="983750" y="292255"/>
                  </a:lnTo>
                  <a:lnTo>
                    <a:pt x="991553" y="283325"/>
                  </a:lnTo>
                  <a:lnTo>
                    <a:pt x="997183" y="277627"/>
                  </a:lnTo>
                  <a:lnTo>
                    <a:pt x="998706" y="275104"/>
                  </a:lnTo>
                  <a:lnTo>
                    <a:pt x="1000397" y="269655"/>
                  </a:lnTo>
                  <a:lnTo>
                    <a:pt x="1001842" y="267805"/>
                  </a:lnTo>
                  <a:lnTo>
                    <a:pt x="1003799" y="266572"/>
                  </a:lnTo>
                  <a:lnTo>
                    <a:pt x="1006098" y="265750"/>
                  </a:lnTo>
                  <a:lnTo>
                    <a:pt x="1007630" y="264209"/>
                  </a:lnTo>
                  <a:lnTo>
                    <a:pt x="1008651" y="262191"/>
                  </a:lnTo>
                  <a:lnTo>
                    <a:pt x="1010291" y="256561"/>
                  </a:lnTo>
                  <a:lnTo>
                    <a:pt x="1010575" y="250846"/>
                  </a:lnTo>
                  <a:lnTo>
                    <a:pt x="1011609" y="249312"/>
                  </a:lnTo>
                  <a:lnTo>
                    <a:pt x="1013292" y="248290"/>
                  </a:lnTo>
                  <a:lnTo>
                    <a:pt x="1015407" y="247609"/>
                  </a:lnTo>
                  <a:lnTo>
                    <a:pt x="1020408" y="244206"/>
                  </a:lnTo>
                  <a:lnTo>
                    <a:pt x="1026968" y="238677"/>
                  </a:lnTo>
                  <a:lnTo>
                    <a:pt x="1027506" y="237231"/>
                  </a:lnTo>
                  <a:lnTo>
                    <a:pt x="1028441" y="229747"/>
                  </a:lnTo>
                  <a:lnTo>
                    <a:pt x="1036271" y="220817"/>
                  </a:lnTo>
                  <a:lnTo>
                    <a:pt x="1037684" y="220364"/>
                  </a:lnTo>
                  <a:lnTo>
                    <a:pt x="1041903" y="219860"/>
                  </a:lnTo>
                  <a:lnTo>
                    <a:pt x="1043426" y="218734"/>
                  </a:lnTo>
                  <a:lnTo>
                    <a:pt x="1044441" y="216990"/>
                  </a:lnTo>
                  <a:lnTo>
                    <a:pt x="1045118" y="214836"/>
                  </a:lnTo>
                  <a:lnTo>
                    <a:pt x="1046563" y="213400"/>
                  </a:lnTo>
                  <a:lnTo>
                    <a:pt x="1048521" y="212442"/>
                  </a:lnTo>
                  <a:lnTo>
                    <a:pt x="1050818" y="211804"/>
                  </a:lnTo>
                  <a:lnTo>
                    <a:pt x="1052351" y="210386"/>
                  </a:lnTo>
                  <a:lnTo>
                    <a:pt x="1053373" y="208449"/>
                  </a:lnTo>
                  <a:lnTo>
                    <a:pt x="1055012" y="202951"/>
                  </a:lnTo>
                  <a:lnTo>
                    <a:pt x="1063082" y="194028"/>
                  </a:lnTo>
                  <a:lnTo>
                    <a:pt x="1063791" y="190626"/>
                  </a:lnTo>
                  <a:lnTo>
                    <a:pt x="1064247" y="185099"/>
                  </a:lnTo>
                  <a:lnTo>
                    <a:pt x="1072051" y="176169"/>
                  </a:lnTo>
                  <a:lnTo>
                    <a:pt x="1073462" y="175715"/>
                  </a:lnTo>
                  <a:lnTo>
                    <a:pt x="1077681" y="175211"/>
                  </a:lnTo>
                  <a:lnTo>
                    <a:pt x="1079203" y="174085"/>
                  </a:lnTo>
                  <a:lnTo>
                    <a:pt x="1080218" y="172342"/>
                  </a:lnTo>
                  <a:lnTo>
                    <a:pt x="1081848" y="167155"/>
                  </a:lnTo>
                  <a:lnTo>
                    <a:pt x="1107804" y="140364"/>
                  </a:lnTo>
                  <a:lnTo>
                    <a:pt x="1108514" y="137011"/>
                  </a:lnTo>
                  <a:lnTo>
                    <a:pt x="1108703" y="134727"/>
                  </a:lnTo>
                  <a:lnTo>
                    <a:pt x="1109822" y="133205"/>
                  </a:lnTo>
                  <a:lnTo>
                    <a:pt x="1111563" y="132190"/>
                  </a:lnTo>
                  <a:lnTo>
                    <a:pt x="1116749" y="130561"/>
                  </a:lnTo>
                  <a:lnTo>
                    <a:pt x="1126568" y="121608"/>
                  </a:lnTo>
                  <a:lnTo>
                    <a:pt x="1126851" y="116602"/>
                  </a:lnTo>
                  <a:lnTo>
                    <a:pt x="1127884" y="115168"/>
                  </a:lnTo>
                  <a:lnTo>
                    <a:pt x="1129566" y="114212"/>
                  </a:lnTo>
                  <a:lnTo>
                    <a:pt x="1134660" y="112678"/>
                  </a:lnTo>
                  <a:lnTo>
                    <a:pt x="1143505" y="104645"/>
                  </a:lnTo>
                  <a:lnTo>
                    <a:pt x="1146906" y="103937"/>
                  </a:lnTo>
                  <a:lnTo>
                    <a:pt x="1149205" y="103748"/>
                  </a:lnTo>
                  <a:lnTo>
                    <a:pt x="1150738" y="102631"/>
                  </a:lnTo>
                  <a:lnTo>
                    <a:pt x="1151759" y="100893"/>
                  </a:lnTo>
                  <a:lnTo>
                    <a:pt x="1153399" y="95716"/>
                  </a:lnTo>
                  <a:lnTo>
                    <a:pt x="1154526" y="95291"/>
                  </a:lnTo>
                  <a:lnTo>
                    <a:pt x="1161467" y="94553"/>
                  </a:lnTo>
                  <a:lnTo>
                    <a:pt x="1161893" y="93524"/>
                  </a:lnTo>
                  <a:lnTo>
                    <a:pt x="1162634" y="86763"/>
                  </a:lnTo>
                  <a:lnTo>
                    <a:pt x="1170437" y="77933"/>
                  </a:lnTo>
                  <a:lnTo>
                    <a:pt x="1171849" y="77482"/>
                  </a:lnTo>
                  <a:lnTo>
                    <a:pt x="1176067" y="76982"/>
                  </a:lnTo>
                  <a:lnTo>
                    <a:pt x="1178583" y="75856"/>
                  </a:lnTo>
                  <a:lnTo>
                    <a:pt x="1189092" y="68030"/>
                  </a:lnTo>
                  <a:lnTo>
                    <a:pt x="1197237" y="59997"/>
                  </a:lnTo>
                  <a:lnTo>
                    <a:pt x="1200602" y="59289"/>
                  </a:lnTo>
                  <a:lnTo>
                    <a:pt x="1202890" y="59100"/>
                  </a:lnTo>
                  <a:lnTo>
                    <a:pt x="1204416" y="57982"/>
                  </a:lnTo>
                  <a:lnTo>
                    <a:pt x="1205432" y="56244"/>
                  </a:lnTo>
                  <a:lnTo>
                    <a:pt x="1207348" y="50170"/>
                  </a:lnTo>
                  <a:lnTo>
                    <a:pt x="1212180" y="49905"/>
                  </a:lnTo>
                  <a:lnTo>
                    <a:pt x="1214584" y="48875"/>
                  </a:lnTo>
                  <a:lnTo>
                    <a:pt x="1223741" y="42114"/>
                  </a:lnTo>
                  <a:lnTo>
                    <a:pt x="1227288" y="41419"/>
                  </a:lnTo>
                  <a:lnTo>
                    <a:pt x="1232914" y="40973"/>
                  </a:lnTo>
                  <a:lnTo>
                    <a:pt x="1241879" y="33184"/>
                  </a:lnTo>
                  <a:lnTo>
                    <a:pt x="1245287" y="32489"/>
                  </a:lnTo>
                  <a:lnTo>
                    <a:pt x="1250825" y="32043"/>
                  </a:lnTo>
                  <a:lnTo>
                    <a:pt x="1259769" y="24254"/>
                  </a:lnTo>
                  <a:lnTo>
                    <a:pt x="1263177" y="23560"/>
                  </a:lnTo>
                  <a:lnTo>
                    <a:pt x="1273462" y="23114"/>
                  </a:lnTo>
                  <a:lnTo>
                    <a:pt x="1275315" y="22085"/>
                  </a:lnTo>
                  <a:lnTo>
                    <a:pt x="1276550" y="20407"/>
                  </a:lnTo>
                  <a:lnTo>
                    <a:pt x="1277374" y="18296"/>
                  </a:lnTo>
                  <a:lnTo>
                    <a:pt x="1278917" y="16888"/>
                  </a:lnTo>
                  <a:lnTo>
                    <a:pt x="1280939" y="15950"/>
                  </a:lnTo>
                  <a:lnTo>
                    <a:pt x="1286577" y="14445"/>
                  </a:lnTo>
                  <a:lnTo>
                    <a:pt x="1313519" y="14074"/>
                  </a:lnTo>
                  <a:lnTo>
                    <a:pt x="1330087" y="6386"/>
                  </a:lnTo>
                  <a:lnTo>
                    <a:pt x="1340159" y="5253"/>
                  </a:lnTo>
                  <a:lnTo>
                    <a:pt x="1402867" y="5144"/>
                  </a:lnTo>
                  <a:lnTo>
                    <a:pt x="1408581" y="403"/>
                  </a:lnTo>
                  <a:lnTo>
                    <a:pt x="1410116" y="0"/>
                  </a:lnTo>
                  <a:lnTo>
                    <a:pt x="1411139" y="722"/>
                  </a:lnTo>
                  <a:lnTo>
                    <a:pt x="1411820" y="2196"/>
                  </a:lnTo>
                  <a:lnTo>
                    <a:pt x="1413268" y="3179"/>
                  </a:lnTo>
                  <a:lnTo>
                    <a:pt x="1420765" y="4886"/>
                  </a:lnTo>
                  <a:lnTo>
                    <a:pt x="1447230" y="5142"/>
                  </a:lnTo>
                  <a:lnTo>
                    <a:pt x="1450842" y="7789"/>
                  </a:lnTo>
                  <a:lnTo>
                    <a:pt x="1456510" y="12833"/>
                  </a:lnTo>
                  <a:lnTo>
                    <a:pt x="1459936" y="13522"/>
                  </a:lnTo>
                  <a:lnTo>
                    <a:pt x="1474430" y="14064"/>
                  </a:lnTo>
                  <a:lnTo>
                    <a:pt x="1483375" y="21762"/>
                  </a:lnTo>
                  <a:lnTo>
                    <a:pt x="1500020" y="22895"/>
                  </a:lnTo>
                  <a:lnTo>
                    <a:pt x="1518835" y="23001"/>
                  </a:lnTo>
                  <a:lnTo>
                    <a:pt x="1522418" y="25648"/>
                  </a:lnTo>
                  <a:lnTo>
                    <a:pt x="1524765" y="27744"/>
                  </a:lnTo>
                  <a:lnTo>
                    <a:pt x="1527323" y="29140"/>
                  </a:lnTo>
                  <a:lnTo>
                    <a:pt x="1536747" y="31566"/>
                  </a:lnTo>
                  <a:lnTo>
                    <a:pt x="1542660" y="31824"/>
                  </a:lnTo>
                  <a:lnTo>
                    <a:pt x="1544223" y="32853"/>
                  </a:lnTo>
                  <a:lnTo>
                    <a:pt x="1545264" y="34531"/>
                  </a:lnTo>
                  <a:lnTo>
                    <a:pt x="1545959" y="36642"/>
                  </a:lnTo>
                  <a:lnTo>
                    <a:pt x="1547415" y="38049"/>
                  </a:lnTo>
                  <a:lnTo>
                    <a:pt x="1549380" y="38987"/>
                  </a:lnTo>
                  <a:lnTo>
                    <a:pt x="1554214" y="40029"/>
                  </a:lnTo>
                  <a:lnTo>
                    <a:pt x="1563588" y="40753"/>
                  </a:lnTo>
                  <a:lnTo>
                    <a:pt x="1572792" y="48542"/>
                  </a:lnTo>
                  <a:lnTo>
                    <a:pt x="1576213" y="49237"/>
                  </a:lnTo>
                  <a:lnTo>
                    <a:pt x="1578516" y="49422"/>
                  </a:lnTo>
                  <a:lnTo>
                    <a:pt x="1581046" y="50538"/>
                  </a:lnTo>
                  <a:lnTo>
                    <a:pt x="1591580" y="58345"/>
                  </a:lnTo>
                  <a:lnTo>
                    <a:pt x="1596671" y="58611"/>
                  </a:lnTo>
                  <a:lnTo>
                    <a:pt x="1599112" y="59640"/>
                  </a:lnTo>
                  <a:lnTo>
                    <a:pt x="1608332" y="66401"/>
                  </a:lnTo>
                  <a:lnTo>
                    <a:pt x="1618972" y="67281"/>
                  </a:lnTo>
                  <a:lnTo>
                    <a:pt x="1621930" y="68397"/>
                  </a:lnTo>
                  <a:lnTo>
                    <a:pt x="1623901" y="70133"/>
                  </a:lnTo>
                  <a:lnTo>
                    <a:pt x="1625216" y="72283"/>
                  </a:lnTo>
                  <a:lnTo>
                    <a:pt x="1627086" y="73716"/>
                  </a:lnTo>
                  <a:lnTo>
                    <a:pt x="1629327" y="74671"/>
                  </a:lnTo>
                  <a:lnTo>
                    <a:pt x="1631814" y="75308"/>
                  </a:lnTo>
                  <a:lnTo>
                    <a:pt x="1633472" y="76725"/>
                  </a:lnTo>
                  <a:lnTo>
                    <a:pt x="1634578" y="78661"/>
                  </a:lnTo>
                  <a:lnTo>
                    <a:pt x="1635315" y="80945"/>
                  </a:lnTo>
                  <a:lnTo>
                    <a:pt x="1636800" y="82467"/>
                  </a:lnTo>
                  <a:lnTo>
                    <a:pt x="1638784" y="83482"/>
                  </a:lnTo>
                  <a:lnTo>
                    <a:pt x="1644361" y="85111"/>
                  </a:lnTo>
                  <a:lnTo>
                    <a:pt x="1650074" y="85393"/>
                  </a:lnTo>
                  <a:lnTo>
                    <a:pt x="1651609" y="86424"/>
                  </a:lnTo>
                  <a:lnTo>
                    <a:pt x="1652632" y="88105"/>
                  </a:lnTo>
                  <a:lnTo>
                    <a:pt x="1654273" y="93189"/>
                  </a:lnTo>
                  <a:lnTo>
                    <a:pt x="1662343" y="102020"/>
                  </a:lnTo>
                  <a:lnTo>
                    <a:pt x="1663763" y="102470"/>
                  </a:lnTo>
                  <a:lnTo>
                    <a:pt x="1667991" y="102971"/>
                  </a:lnTo>
                  <a:lnTo>
                    <a:pt x="1670510" y="104096"/>
                  </a:lnTo>
                  <a:lnTo>
                    <a:pt x="1679866" y="111024"/>
                  </a:lnTo>
                  <a:lnTo>
                    <a:pt x="1689066" y="119877"/>
                  </a:lnTo>
                  <a:lnTo>
                    <a:pt x="1690523" y="120328"/>
                  </a:lnTo>
                  <a:lnTo>
                    <a:pt x="1694792" y="120829"/>
                  </a:lnTo>
                  <a:lnTo>
                    <a:pt x="1697321" y="121955"/>
                  </a:lnTo>
                  <a:lnTo>
                    <a:pt x="1706695" y="128884"/>
                  </a:lnTo>
                  <a:lnTo>
                    <a:pt x="1707244" y="130301"/>
                  </a:lnTo>
                  <a:lnTo>
                    <a:pt x="1707855" y="134522"/>
                  </a:lnTo>
                  <a:lnTo>
                    <a:pt x="1709011" y="136044"/>
                  </a:lnTo>
                  <a:lnTo>
                    <a:pt x="1710776" y="137060"/>
                  </a:lnTo>
                  <a:lnTo>
                    <a:pt x="1712946" y="137736"/>
                  </a:lnTo>
                  <a:lnTo>
                    <a:pt x="1714393" y="139179"/>
                  </a:lnTo>
                  <a:lnTo>
                    <a:pt x="1715358" y="141134"/>
                  </a:lnTo>
                  <a:lnTo>
                    <a:pt x="1716001" y="143429"/>
                  </a:lnTo>
                  <a:lnTo>
                    <a:pt x="1717423" y="144959"/>
                  </a:lnTo>
                  <a:lnTo>
                    <a:pt x="1719366" y="145979"/>
                  </a:lnTo>
                  <a:lnTo>
                    <a:pt x="1721654" y="146659"/>
                  </a:lnTo>
                  <a:lnTo>
                    <a:pt x="1726847" y="150061"/>
                  </a:lnTo>
                  <a:lnTo>
                    <a:pt x="1751699" y="173448"/>
                  </a:lnTo>
                  <a:lnTo>
                    <a:pt x="1752154" y="174893"/>
                  </a:lnTo>
                  <a:lnTo>
                    <a:pt x="1752660" y="179146"/>
                  </a:lnTo>
                  <a:lnTo>
                    <a:pt x="1753788" y="180676"/>
                  </a:lnTo>
                  <a:lnTo>
                    <a:pt x="1755534" y="181697"/>
                  </a:lnTo>
                  <a:lnTo>
                    <a:pt x="1757692" y="182377"/>
                  </a:lnTo>
                  <a:lnTo>
                    <a:pt x="1759131" y="183823"/>
                  </a:lnTo>
                  <a:lnTo>
                    <a:pt x="1760090" y="185779"/>
                  </a:lnTo>
                  <a:lnTo>
                    <a:pt x="1761629" y="191307"/>
                  </a:lnTo>
                  <a:lnTo>
                    <a:pt x="1781427" y="203639"/>
                  </a:lnTo>
                  <a:lnTo>
                    <a:pt x="1796413" y="218096"/>
                  </a:lnTo>
                  <a:lnTo>
                    <a:pt x="1796871" y="219542"/>
                  </a:lnTo>
                  <a:lnTo>
                    <a:pt x="1797378" y="223794"/>
                  </a:lnTo>
                  <a:lnTo>
                    <a:pt x="1798508" y="225325"/>
                  </a:lnTo>
                  <a:lnTo>
                    <a:pt x="1800254" y="226345"/>
                  </a:lnTo>
                  <a:lnTo>
                    <a:pt x="1802413" y="227026"/>
                  </a:lnTo>
                  <a:lnTo>
                    <a:pt x="1803851" y="228471"/>
                  </a:lnTo>
                  <a:lnTo>
                    <a:pt x="1804811" y="230428"/>
                  </a:lnTo>
                  <a:lnTo>
                    <a:pt x="1805450" y="232724"/>
                  </a:lnTo>
                  <a:lnTo>
                    <a:pt x="1806870" y="234254"/>
                  </a:lnTo>
                  <a:lnTo>
                    <a:pt x="1808811" y="235275"/>
                  </a:lnTo>
                  <a:lnTo>
                    <a:pt x="1811098" y="235955"/>
                  </a:lnTo>
                  <a:lnTo>
                    <a:pt x="1816290" y="239357"/>
                  </a:lnTo>
                  <a:lnTo>
                    <a:pt x="1819066" y="241653"/>
                  </a:lnTo>
                  <a:lnTo>
                    <a:pt x="1820917" y="244176"/>
                  </a:lnTo>
                  <a:lnTo>
                    <a:pt x="1822973" y="249625"/>
                  </a:lnTo>
                  <a:lnTo>
                    <a:pt x="1824515" y="251475"/>
                  </a:lnTo>
                  <a:lnTo>
                    <a:pt x="1826537" y="252709"/>
                  </a:lnTo>
                  <a:lnTo>
                    <a:pt x="1828878" y="253531"/>
                  </a:lnTo>
                  <a:lnTo>
                    <a:pt x="1830439" y="255072"/>
                  </a:lnTo>
                  <a:lnTo>
                    <a:pt x="1831480" y="257090"/>
                  </a:lnTo>
                  <a:lnTo>
                    <a:pt x="1832174" y="259428"/>
                  </a:lnTo>
                  <a:lnTo>
                    <a:pt x="1833631" y="260987"/>
                  </a:lnTo>
                  <a:lnTo>
                    <a:pt x="1835595" y="262027"/>
                  </a:lnTo>
                  <a:lnTo>
                    <a:pt x="1837899" y="262720"/>
                  </a:lnTo>
                  <a:lnTo>
                    <a:pt x="1839434" y="264173"/>
                  </a:lnTo>
                  <a:lnTo>
                    <a:pt x="1840459" y="266135"/>
                  </a:lnTo>
                  <a:lnTo>
                    <a:pt x="1841141" y="268435"/>
                  </a:lnTo>
                  <a:lnTo>
                    <a:pt x="1842589" y="269968"/>
                  </a:lnTo>
                  <a:lnTo>
                    <a:pt x="1844549" y="270990"/>
                  </a:lnTo>
                  <a:lnTo>
                    <a:pt x="1846849" y="271672"/>
                  </a:lnTo>
                  <a:lnTo>
                    <a:pt x="1848383" y="273119"/>
                  </a:lnTo>
                  <a:lnTo>
                    <a:pt x="1849405" y="275075"/>
                  </a:lnTo>
                  <a:lnTo>
                    <a:pt x="1851046" y="280604"/>
                  </a:lnTo>
                  <a:lnTo>
                    <a:pt x="1866289" y="297754"/>
                  </a:lnTo>
                  <a:lnTo>
                    <a:pt x="1867983" y="303204"/>
                  </a:lnTo>
                  <a:lnTo>
                    <a:pt x="1869428" y="305053"/>
                  </a:lnTo>
                  <a:lnTo>
                    <a:pt x="1871386" y="306287"/>
                  </a:lnTo>
                  <a:lnTo>
                    <a:pt x="1873685" y="307109"/>
                  </a:lnTo>
                  <a:lnTo>
                    <a:pt x="1875218" y="308650"/>
                  </a:lnTo>
                  <a:lnTo>
                    <a:pt x="1876239" y="310669"/>
                  </a:lnTo>
                  <a:lnTo>
                    <a:pt x="1877375" y="315558"/>
                  </a:lnTo>
                  <a:lnTo>
                    <a:pt x="1877879" y="321038"/>
                  </a:lnTo>
                  <a:lnTo>
                    <a:pt x="1879007" y="322897"/>
                  </a:lnTo>
                  <a:lnTo>
                    <a:pt x="1880754" y="324135"/>
                  </a:lnTo>
                  <a:lnTo>
                    <a:pt x="1882911" y="324961"/>
                  </a:lnTo>
                  <a:lnTo>
                    <a:pt x="1894549" y="334156"/>
                  </a:lnTo>
                  <a:lnTo>
                    <a:pt x="1927264" y="366585"/>
                  </a:lnTo>
                  <a:lnTo>
                    <a:pt x="1928825" y="369136"/>
                  </a:lnTo>
                  <a:lnTo>
                    <a:pt x="1930560" y="374616"/>
                  </a:lnTo>
                  <a:lnTo>
                    <a:pt x="1932016" y="376475"/>
                  </a:lnTo>
                  <a:lnTo>
                    <a:pt x="1933981" y="377713"/>
                  </a:lnTo>
                  <a:lnTo>
                    <a:pt x="1936285" y="378539"/>
                  </a:lnTo>
                  <a:lnTo>
                    <a:pt x="1941495" y="382103"/>
                  </a:lnTo>
                  <a:lnTo>
                    <a:pt x="1962141" y="401428"/>
                  </a:lnTo>
                  <a:lnTo>
                    <a:pt x="1964002" y="404271"/>
                  </a:lnTo>
                  <a:lnTo>
                    <a:pt x="1967234" y="414181"/>
                  </a:lnTo>
                  <a:lnTo>
                    <a:pt x="1973775" y="422697"/>
                  </a:lnTo>
                  <a:lnTo>
                    <a:pt x="1975383" y="428187"/>
                  </a:lnTo>
                  <a:lnTo>
                    <a:pt x="1976805" y="430048"/>
                  </a:lnTo>
                  <a:lnTo>
                    <a:pt x="1978748" y="431288"/>
                  </a:lnTo>
                  <a:lnTo>
                    <a:pt x="1981036" y="432115"/>
                  </a:lnTo>
                  <a:lnTo>
                    <a:pt x="1982562" y="433659"/>
                  </a:lnTo>
                  <a:lnTo>
                    <a:pt x="1983579" y="435680"/>
                  </a:lnTo>
                  <a:lnTo>
                    <a:pt x="1984257" y="438020"/>
                  </a:lnTo>
                  <a:lnTo>
                    <a:pt x="1987661" y="443265"/>
                  </a:lnTo>
                  <a:lnTo>
                    <a:pt x="1998902" y="455880"/>
                  </a:lnTo>
                  <a:lnTo>
                    <a:pt x="2000435" y="458431"/>
                  </a:lnTo>
                  <a:lnTo>
                    <a:pt x="2002139" y="463913"/>
                  </a:lnTo>
                  <a:lnTo>
                    <a:pt x="2003587" y="465771"/>
                  </a:lnTo>
                  <a:lnTo>
                    <a:pt x="2005546" y="467010"/>
                  </a:lnTo>
                  <a:lnTo>
                    <a:pt x="2007846" y="467836"/>
                  </a:lnTo>
                  <a:lnTo>
                    <a:pt x="2009379" y="469379"/>
                  </a:lnTo>
                  <a:lnTo>
                    <a:pt x="2010402" y="471400"/>
                  </a:lnTo>
                  <a:lnTo>
                    <a:pt x="2011083" y="473739"/>
                  </a:lnTo>
                  <a:lnTo>
                    <a:pt x="2014490" y="478984"/>
                  </a:lnTo>
                  <a:lnTo>
                    <a:pt x="2016790" y="481772"/>
                  </a:lnTo>
                  <a:lnTo>
                    <a:pt x="2018323" y="484623"/>
                  </a:lnTo>
                  <a:lnTo>
                    <a:pt x="2020027" y="490436"/>
                  </a:lnTo>
                  <a:lnTo>
                    <a:pt x="2021475" y="492383"/>
                  </a:lnTo>
                  <a:lnTo>
                    <a:pt x="2023434" y="493681"/>
                  </a:lnTo>
                  <a:lnTo>
                    <a:pt x="2025735" y="494546"/>
                  </a:lnTo>
                  <a:lnTo>
                    <a:pt x="2027267" y="496115"/>
                  </a:lnTo>
                  <a:lnTo>
                    <a:pt x="2028290" y="498153"/>
                  </a:lnTo>
                  <a:lnTo>
                    <a:pt x="2029426" y="503064"/>
                  </a:lnTo>
                  <a:lnTo>
                    <a:pt x="2029930" y="508554"/>
                  </a:lnTo>
                  <a:lnTo>
                    <a:pt x="2031058" y="511407"/>
                  </a:lnTo>
                  <a:lnTo>
                    <a:pt x="2036401" y="520163"/>
                  </a:lnTo>
                  <a:lnTo>
                    <a:pt x="2039420" y="529041"/>
                  </a:lnTo>
                  <a:lnTo>
                    <a:pt x="2046867" y="539164"/>
                  </a:lnTo>
                  <a:lnTo>
                    <a:pt x="2047621" y="542789"/>
                  </a:lnTo>
                  <a:lnTo>
                    <a:pt x="2048104" y="553200"/>
                  </a:lnTo>
                  <a:lnTo>
                    <a:pt x="2049137" y="556054"/>
                  </a:lnTo>
                  <a:lnTo>
                    <a:pt x="2054346" y="564810"/>
                  </a:lnTo>
                  <a:lnTo>
                    <a:pt x="2057325" y="573689"/>
                  </a:lnTo>
                  <a:lnTo>
                    <a:pt x="2061543" y="579631"/>
                  </a:lnTo>
                  <a:lnTo>
                    <a:pt x="2064060" y="581611"/>
                  </a:lnTo>
                  <a:lnTo>
                    <a:pt x="2066731" y="582932"/>
                  </a:lnTo>
                  <a:lnTo>
                    <a:pt x="2069506" y="583813"/>
                  </a:lnTo>
                  <a:lnTo>
                    <a:pt x="2071356" y="585392"/>
                  </a:lnTo>
                  <a:lnTo>
                    <a:pt x="2072589" y="587437"/>
                  </a:lnTo>
                  <a:lnTo>
                    <a:pt x="2073411" y="589793"/>
                  </a:lnTo>
                  <a:lnTo>
                    <a:pt x="2076975" y="595056"/>
                  </a:lnTo>
                  <a:lnTo>
                    <a:pt x="2079317" y="597848"/>
                  </a:lnTo>
                  <a:lnTo>
                    <a:pt x="2080877" y="600702"/>
                  </a:lnTo>
                  <a:lnTo>
                    <a:pt x="2084068" y="609459"/>
                  </a:lnTo>
                  <a:lnTo>
                    <a:pt x="2089872" y="618338"/>
                  </a:lnTo>
                  <a:lnTo>
                    <a:pt x="2093027" y="627252"/>
                  </a:lnTo>
                  <a:lnTo>
                    <a:pt x="2098821" y="636177"/>
                  </a:lnTo>
                  <a:lnTo>
                    <a:pt x="2101973" y="645106"/>
                  </a:lnTo>
                  <a:lnTo>
                    <a:pt x="2121821" y="676344"/>
                  </a:lnTo>
                  <a:lnTo>
                    <a:pt x="2124120" y="678830"/>
                  </a:lnTo>
                  <a:lnTo>
                    <a:pt x="2125654" y="681479"/>
                  </a:lnTo>
                  <a:lnTo>
                    <a:pt x="2128806" y="689948"/>
                  </a:lnTo>
                  <a:lnTo>
                    <a:pt x="2134598" y="698741"/>
                  </a:lnTo>
                  <a:lnTo>
                    <a:pt x="2136302" y="704662"/>
                  </a:lnTo>
                  <a:lnTo>
                    <a:pt x="2137260" y="713574"/>
                  </a:lnTo>
                  <a:lnTo>
                    <a:pt x="2138389" y="716548"/>
                  </a:lnTo>
                  <a:lnTo>
                    <a:pt x="2145330" y="726685"/>
                  </a:lnTo>
                  <a:lnTo>
                    <a:pt x="2158946" y="740723"/>
                  </a:lnTo>
                  <a:lnTo>
                    <a:pt x="2160796" y="743577"/>
                  </a:lnTo>
                  <a:lnTo>
                    <a:pt x="2164395" y="752334"/>
                  </a:lnTo>
                  <a:lnTo>
                    <a:pt x="2170319" y="761212"/>
                  </a:lnTo>
                  <a:lnTo>
                    <a:pt x="2172053" y="767154"/>
                  </a:lnTo>
                  <a:lnTo>
                    <a:pt x="2173510" y="769135"/>
                  </a:lnTo>
                  <a:lnTo>
                    <a:pt x="2175475" y="770456"/>
                  </a:lnTo>
                  <a:lnTo>
                    <a:pt x="2177779" y="771337"/>
                  </a:lnTo>
                  <a:lnTo>
                    <a:pt x="2179314" y="772916"/>
                  </a:lnTo>
                  <a:lnTo>
                    <a:pt x="2180338" y="774961"/>
                  </a:lnTo>
                  <a:lnTo>
                    <a:pt x="2181021" y="777316"/>
                  </a:lnTo>
                  <a:lnTo>
                    <a:pt x="2184429" y="782579"/>
                  </a:lnTo>
                  <a:lnTo>
                    <a:pt x="2186729" y="785372"/>
                  </a:lnTo>
                  <a:lnTo>
                    <a:pt x="2188263" y="788226"/>
                  </a:lnTo>
                  <a:lnTo>
                    <a:pt x="2191415" y="796983"/>
                  </a:lnTo>
                  <a:lnTo>
                    <a:pt x="2197208" y="805861"/>
                  </a:lnTo>
                  <a:lnTo>
                    <a:pt x="2198911" y="811802"/>
                  </a:lnTo>
                  <a:lnTo>
                    <a:pt x="2200359" y="813784"/>
                  </a:lnTo>
                  <a:lnTo>
                    <a:pt x="2202318" y="815105"/>
                  </a:lnTo>
                  <a:lnTo>
                    <a:pt x="2204618" y="815985"/>
                  </a:lnTo>
                  <a:lnTo>
                    <a:pt x="2212603" y="821965"/>
                  </a:lnTo>
                  <a:lnTo>
                    <a:pt x="2214457" y="824527"/>
                  </a:lnTo>
                  <a:lnTo>
                    <a:pt x="2218058" y="832874"/>
                  </a:lnTo>
                  <a:lnTo>
                    <a:pt x="2223984" y="841631"/>
                  </a:lnTo>
                  <a:lnTo>
                    <a:pt x="2225719" y="847544"/>
                  </a:lnTo>
                  <a:lnTo>
                    <a:pt x="2226696" y="856451"/>
                  </a:lnTo>
                  <a:lnTo>
                    <a:pt x="2227827" y="859424"/>
                  </a:lnTo>
                  <a:lnTo>
                    <a:pt x="2234772" y="869561"/>
                  </a:lnTo>
                  <a:lnTo>
                    <a:pt x="2248388" y="883598"/>
                  </a:lnTo>
                  <a:lnTo>
                    <a:pt x="2250239" y="886452"/>
                  </a:lnTo>
                  <a:lnTo>
                    <a:pt x="2253836" y="895209"/>
                  </a:lnTo>
                  <a:lnTo>
                    <a:pt x="2262953" y="906865"/>
                  </a:lnTo>
                  <a:lnTo>
                    <a:pt x="2275211" y="919318"/>
                  </a:lnTo>
                  <a:lnTo>
                    <a:pt x="2277065" y="922171"/>
                  </a:lnTo>
                  <a:lnTo>
                    <a:pt x="2280668" y="930928"/>
                  </a:lnTo>
                  <a:lnTo>
                    <a:pt x="2286593" y="939807"/>
                  </a:lnTo>
                  <a:lnTo>
                    <a:pt x="2288329" y="945748"/>
                  </a:lnTo>
                  <a:lnTo>
                    <a:pt x="2289785" y="947729"/>
                  </a:lnTo>
                  <a:lnTo>
                    <a:pt x="2291749" y="949050"/>
                  </a:lnTo>
                  <a:lnTo>
                    <a:pt x="2294053" y="949930"/>
                  </a:lnTo>
                  <a:lnTo>
                    <a:pt x="2295589" y="951509"/>
                  </a:lnTo>
                  <a:lnTo>
                    <a:pt x="2296613" y="953554"/>
                  </a:lnTo>
                  <a:lnTo>
                    <a:pt x="2297295" y="955910"/>
                  </a:lnTo>
                  <a:lnTo>
                    <a:pt x="2300704" y="961173"/>
                  </a:lnTo>
                  <a:lnTo>
                    <a:pt x="2303004" y="963966"/>
                  </a:lnTo>
                  <a:lnTo>
                    <a:pt x="2304538" y="966819"/>
                  </a:lnTo>
                  <a:lnTo>
                    <a:pt x="2306241" y="972636"/>
                  </a:lnTo>
                  <a:lnTo>
                    <a:pt x="2307690" y="974585"/>
                  </a:lnTo>
                  <a:lnTo>
                    <a:pt x="2309649" y="975883"/>
                  </a:lnTo>
                  <a:lnTo>
                    <a:pt x="2311949" y="976749"/>
                  </a:lnTo>
                  <a:lnTo>
                    <a:pt x="2313482" y="978318"/>
                  </a:lnTo>
                  <a:lnTo>
                    <a:pt x="2314504" y="980356"/>
                  </a:lnTo>
                  <a:lnTo>
                    <a:pt x="2315640" y="985267"/>
                  </a:lnTo>
                  <a:lnTo>
                    <a:pt x="2316145" y="990757"/>
                  </a:lnTo>
                  <a:lnTo>
                    <a:pt x="2317273" y="993610"/>
                  </a:lnTo>
                  <a:lnTo>
                    <a:pt x="2324215" y="1003538"/>
                  </a:lnTo>
                  <a:lnTo>
                    <a:pt x="2337534" y="1012056"/>
                  </a:lnTo>
                  <a:lnTo>
                    <a:pt x="2339483" y="1014755"/>
                  </a:lnTo>
                  <a:lnTo>
                    <a:pt x="2340783" y="1017546"/>
                  </a:lnTo>
                  <a:lnTo>
                    <a:pt x="2342642" y="1019407"/>
                  </a:lnTo>
                  <a:lnTo>
                    <a:pt x="2344876" y="1020647"/>
                  </a:lnTo>
                  <a:lnTo>
                    <a:pt x="2347360" y="1021475"/>
                  </a:lnTo>
                  <a:lnTo>
                    <a:pt x="2349015" y="1023018"/>
                  </a:lnTo>
                  <a:lnTo>
                    <a:pt x="2350118" y="1025040"/>
                  </a:lnTo>
                  <a:lnTo>
                    <a:pt x="2350854" y="1027379"/>
                  </a:lnTo>
                  <a:lnTo>
                    <a:pt x="2354322" y="1032625"/>
                  </a:lnTo>
                  <a:lnTo>
                    <a:pt x="2356638" y="1035412"/>
                  </a:lnTo>
                  <a:lnTo>
                    <a:pt x="2358182" y="1038263"/>
                  </a:lnTo>
                  <a:lnTo>
                    <a:pt x="2359898" y="1044077"/>
                  </a:lnTo>
                  <a:lnTo>
                    <a:pt x="2361349" y="1046024"/>
                  </a:lnTo>
                  <a:lnTo>
                    <a:pt x="2363310" y="1047321"/>
                  </a:lnTo>
                  <a:lnTo>
                    <a:pt x="2365611" y="1048187"/>
                  </a:lnTo>
                  <a:lnTo>
                    <a:pt x="2367146" y="1049756"/>
                  </a:lnTo>
                  <a:lnTo>
                    <a:pt x="2368168" y="1051794"/>
                  </a:lnTo>
                  <a:lnTo>
                    <a:pt x="2369305" y="1056704"/>
                  </a:lnTo>
                  <a:lnTo>
                    <a:pt x="2369810" y="1062194"/>
                  </a:lnTo>
                  <a:lnTo>
                    <a:pt x="2370938" y="1064056"/>
                  </a:lnTo>
                  <a:lnTo>
                    <a:pt x="2372685" y="1065296"/>
                  </a:lnTo>
                  <a:lnTo>
                    <a:pt x="2374842" y="1066123"/>
                  </a:lnTo>
                  <a:lnTo>
                    <a:pt x="2376281" y="1067667"/>
                  </a:lnTo>
                  <a:lnTo>
                    <a:pt x="2377240" y="1069688"/>
                  </a:lnTo>
                  <a:lnTo>
                    <a:pt x="2377880" y="1072028"/>
                  </a:lnTo>
                  <a:lnTo>
                    <a:pt x="2381240" y="1077273"/>
                  </a:lnTo>
                  <a:lnTo>
                    <a:pt x="2383528" y="1080061"/>
                  </a:lnTo>
                  <a:lnTo>
                    <a:pt x="2385052" y="1082911"/>
                  </a:lnTo>
                  <a:lnTo>
                    <a:pt x="2386747" y="1088725"/>
                  </a:lnTo>
                  <a:lnTo>
                    <a:pt x="2387701" y="1097576"/>
                  </a:lnTo>
                  <a:lnTo>
                    <a:pt x="2388828" y="1099550"/>
                  </a:lnTo>
                  <a:lnTo>
                    <a:pt x="2390574" y="1100865"/>
                  </a:lnTo>
                  <a:lnTo>
                    <a:pt x="2392732" y="1101742"/>
                  </a:lnTo>
                  <a:lnTo>
                    <a:pt x="2394170" y="1103319"/>
                  </a:lnTo>
                  <a:lnTo>
                    <a:pt x="2395129" y="1105362"/>
                  </a:lnTo>
                  <a:lnTo>
                    <a:pt x="2396194" y="1110278"/>
                  </a:lnTo>
                  <a:lnTo>
                    <a:pt x="2396668" y="1115771"/>
                  </a:lnTo>
                  <a:lnTo>
                    <a:pt x="2397788" y="1118624"/>
                  </a:lnTo>
                  <a:lnTo>
                    <a:pt x="2401683" y="1124441"/>
                  </a:lnTo>
                  <a:lnTo>
                    <a:pt x="2420762" y="1145997"/>
                  </a:lnTo>
                  <a:lnTo>
                    <a:pt x="2422494" y="1151489"/>
                  </a:lnTo>
                  <a:lnTo>
                    <a:pt x="2423469" y="1160160"/>
                  </a:lnTo>
                  <a:lnTo>
                    <a:pt x="2424600" y="1163100"/>
                  </a:lnTo>
                  <a:lnTo>
                    <a:pt x="2429945" y="1171978"/>
                  </a:lnTo>
                  <a:lnTo>
                    <a:pt x="2432964" y="1180893"/>
                  </a:lnTo>
                  <a:lnTo>
                    <a:pt x="2438718" y="1189818"/>
                  </a:lnTo>
                  <a:lnTo>
                    <a:pt x="2441858" y="1198747"/>
                  </a:lnTo>
                  <a:lnTo>
                    <a:pt x="2447647" y="1207676"/>
                  </a:lnTo>
                  <a:lnTo>
                    <a:pt x="2449350" y="1213629"/>
                  </a:lnTo>
                  <a:lnTo>
                    <a:pt x="2450309" y="1222558"/>
                  </a:lnTo>
                  <a:lnTo>
                    <a:pt x="2451437" y="1225535"/>
                  </a:lnTo>
                  <a:lnTo>
                    <a:pt x="2456779" y="1234464"/>
                  </a:lnTo>
                  <a:lnTo>
                    <a:pt x="2458378" y="1240418"/>
                  </a:lnTo>
                  <a:lnTo>
                    <a:pt x="2459278" y="1249347"/>
                  </a:lnTo>
                  <a:lnTo>
                    <a:pt x="2460397" y="1252324"/>
                  </a:lnTo>
                  <a:lnTo>
                    <a:pt x="2465729" y="1261253"/>
                  </a:lnTo>
                  <a:lnTo>
                    <a:pt x="2467324" y="1267207"/>
                  </a:lnTo>
                  <a:lnTo>
                    <a:pt x="2468568" y="1293996"/>
                  </a:lnTo>
                  <a:lnTo>
                    <a:pt x="2469572" y="1296972"/>
                  </a:lnTo>
                  <a:lnTo>
                    <a:pt x="2474741" y="1305902"/>
                  </a:lnTo>
                  <a:lnTo>
                    <a:pt x="2476298" y="1311855"/>
                  </a:lnTo>
                  <a:lnTo>
                    <a:pt x="2477435" y="1324974"/>
                  </a:lnTo>
                  <a:lnTo>
                    <a:pt x="2480146" y="1328600"/>
                  </a:lnTo>
                  <a:lnTo>
                    <a:pt x="2482260" y="1330956"/>
                  </a:lnTo>
                  <a:lnTo>
                    <a:pt x="2483670" y="1333519"/>
                  </a:lnTo>
                  <a:lnTo>
                    <a:pt x="2485236" y="1339012"/>
                  </a:lnTo>
                  <a:lnTo>
                    <a:pt x="2486479" y="1374366"/>
                  </a:lnTo>
                  <a:lnTo>
                    <a:pt x="2487476" y="1376349"/>
                  </a:lnTo>
                  <a:lnTo>
                    <a:pt x="2489135" y="1377671"/>
                  </a:lnTo>
                  <a:lnTo>
                    <a:pt x="2491234" y="1378553"/>
                  </a:lnTo>
                  <a:lnTo>
                    <a:pt x="2492634" y="1380133"/>
                  </a:lnTo>
                  <a:lnTo>
                    <a:pt x="2493567" y="1382179"/>
                  </a:lnTo>
                  <a:lnTo>
                    <a:pt x="2494604" y="1387097"/>
                  </a:lnTo>
                  <a:lnTo>
                    <a:pt x="2495423" y="1419021"/>
                  </a:lnTo>
                  <a:lnTo>
                    <a:pt x="2496420" y="1421002"/>
                  </a:lnTo>
                  <a:lnTo>
                    <a:pt x="2498079" y="1422324"/>
                  </a:lnTo>
                  <a:lnTo>
                    <a:pt x="2500179" y="1423203"/>
                  </a:lnTo>
                  <a:lnTo>
                    <a:pt x="2501578" y="1424783"/>
                  </a:lnTo>
                  <a:lnTo>
                    <a:pt x="2502511" y="1426828"/>
                  </a:lnTo>
                  <a:lnTo>
                    <a:pt x="2503548" y="1431746"/>
                  </a:lnTo>
                  <a:lnTo>
                    <a:pt x="2504008" y="1437239"/>
                  </a:lnTo>
                  <a:lnTo>
                    <a:pt x="2505125" y="1440093"/>
                  </a:lnTo>
                  <a:lnTo>
                    <a:pt x="2510451" y="1448850"/>
                  </a:lnTo>
                  <a:lnTo>
                    <a:pt x="2512046" y="1454763"/>
                  </a:lnTo>
                  <a:lnTo>
                    <a:pt x="2513210" y="1467852"/>
                  </a:lnTo>
                  <a:lnTo>
                    <a:pt x="2515922" y="1471476"/>
                  </a:lnTo>
                  <a:lnTo>
                    <a:pt x="2518037" y="1473831"/>
                  </a:lnTo>
                  <a:lnTo>
                    <a:pt x="2519446" y="1476394"/>
                  </a:lnTo>
                  <a:lnTo>
                    <a:pt x="2521012" y="1481887"/>
                  </a:lnTo>
                  <a:lnTo>
                    <a:pt x="2522233" y="1508318"/>
                  </a:lnTo>
                  <a:lnTo>
                    <a:pt x="2523238" y="1510299"/>
                  </a:lnTo>
                  <a:lnTo>
                    <a:pt x="2524901" y="1511620"/>
                  </a:lnTo>
                  <a:lnTo>
                    <a:pt x="2527005" y="1512500"/>
                  </a:lnTo>
                  <a:lnTo>
                    <a:pt x="2528406" y="1514080"/>
                  </a:lnTo>
                  <a:lnTo>
                    <a:pt x="2529341" y="1516125"/>
                  </a:lnTo>
                  <a:lnTo>
                    <a:pt x="2530379" y="1521042"/>
                  </a:lnTo>
                  <a:lnTo>
                    <a:pt x="2531101" y="1535207"/>
                  </a:lnTo>
                  <a:lnTo>
                    <a:pt x="2532131" y="1538146"/>
                  </a:lnTo>
                  <a:lnTo>
                    <a:pt x="2537335" y="1547025"/>
                  </a:lnTo>
                  <a:lnTo>
                    <a:pt x="2539783" y="1557149"/>
                  </a:lnTo>
                  <a:lnTo>
                    <a:pt x="2540121" y="1571184"/>
                  </a:lnTo>
                  <a:lnTo>
                    <a:pt x="2541126" y="1573046"/>
                  </a:lnTo>
                  <a:lnTo>
                    <a:pt x="2542789" y="1574287"/>
                  </a:lnTo>
                  <a:lnTo>
                    <a:pt x="2544892" y="1575114"/>
                  </a:lnTo>
                  <a:lnTo>
                    <a:pt x="2546295" y="1576658"/>
                  </a:lnTo>
                  <a:lnTo>
                    <a:pt x="2547229" y="1578680"/>
                  </a:lnTo>
                  <a:lnTo>
                    <a:pt x="2547853" y="1581019"/>
                  </a:lnTo>
                  <a:lnTo>
                    <a:pt x="2551195" y="1586264"/>
                  </a:lnTo>
                  <a:lnTo>
                    <a:pt x="2553477" y="1589053"/>
                  </a:lnTo>
                  <a:lnTo>
                    <a:pt x="2554999" y="1591903"/>
                  </a:lnTo>
                  <a:lnTo>
                    <a:pt x="2557642" y="1601827"/>
                  </a:lnTo>
                  <a:lnTo>
                    <a:pt x="2564111" y="1610345"/>
                  </a:lnTo>
                  <a:lnTo>
                    <a:pt x="2565709" y="1615835"/>
                  </a:lnTo>
                  <a:lnTo>
                    <a:pt x="2567128" y="1617696"/>
                  </a:lnTo>
                  <a:lnTo>
                    <a:pt x="2569069" y="1618937"/>
                  </a:lnTo>
                  <a:lnTo>
                    <a:pt x="2571356" y="1619764"/>
                  </a:lnTo>
                  <a:lnTo>
                    <a:pt x="2572881" y="1621307"/>
                  </a:lnTo>
                  <a:lnTo>
                    <a:pt x="2573898" y="1623328"/>
                  </a:lnTo>
                  <a:lnTo>
                    <a:pt x="2575027" y="1628220"/>
                  </a:lnTo>
                  <a:lnTo>
                    <a:pt x="2575530" y="1633701"/>
                  </a:lnTo>
                  <a:lnTo>
                    <a:pt x="2576657" y="1636552"/>
                  </a:lnTo>
                  <a:lnTo>
                    <a:pt x="2581998" y="1645305"/>
                  </a:lnTo>
                  <a:lnTo>
                    <a:pt x="2583597" y="1651216"/>
                  </a:lnTo>
                  <a:lnTo>
                    <a:pt x="2585016" y="1653190"/>
                  </a:lnTo>
                  <a:lnTo>
                    <a:pt x="2586957" y="1654505"/>
                  </a:lnTo>
                  <a:lnTo>
                    <a:pt x="2589244" y="1655382"/>
                  </a:lnTo>
                  <a:lnTo>
                    <a:pt x="2590769" y="1656959"/>
                  </a:lnTo>
                  <a:lnTo>
                    <a:pt x="2591786" y="1659003"/>
                  </a:lnTo>
                  <a:lnTo>
                    <a:pt x="2592463" y="1661357"/>
                  </a:lnTo>
                  <a:lnTo>
                    <a:pt x="2595867" y="1666619"/>
                  </a:lnTo>
                  <a:lnTo>
                    <a:pt x="2601401" y="1673341"/>
                  </a:lnTo>
                  <a:lnTo>
                    <a:pt x="2602158" y="1676906"/>
                  </a:lnTo>
                  <a:lnTo>
                    <a:pt x="2602360" y="1679246"/>
                  </a:lnTo>
                  <a:lnTo>
                    <a:pt x="2603488" y="1681798"/>
                  </a:lnTo>
                  <a:lnTo>
                    <a:pt x="2608830" y="1690130"/>
                  </a:lnTo>
                  <a:lnTo>
                    <a:pt x="2610429" y="1695943"/>
                  </a:lnTo>
                  <a:lnTo>
                    <a:pt x="2611329" y="1704794"/>
                  </a:lnTo>
                  <a:lnTo>
                    <a:pt x="2612449" y="1707760"/>
                  </a:lnTo>
                  <a:lnTo>
                    <a:pt x="2616344" y="1713702"/>
                  </a:lnTo>
                  <a:lnTo>
                    <a:pt x="2625948" y="1725599"/>
                  </a:lnTo>
                  <a:lnTo>
                    <a:pt x="2629509" y="1734528"/>
                  </a:lnTo>
                  <a:lnTo>
                    <a:pt x="2639112" y="1746433"/>
                  </a:lnTo>
                  <a:lnTo>
                    <a:pt x="2651742" y="1759581"/>
                  </a:lnTo>
                  <a:lnTo>
                    <a:pt x="2653305" y="1762144"/>
                  </a:lnTo>
                  <a:lnTo>
                    <a:pt x="2656497" y="1770491"/>
                  </a:lnTo>
                  <a:lnTo>
                    <a:pt x="2662301" y="1779248"/>
                  </a:lnTo>
                  <a:lnTo>
                    <a:pt x="2665457" y="1788127"/>
                  </a:lnTo>
                  <a:lnTo>
                    <a:pt x="2671250" y="1797041"/>
                  </a:lnTo>
                  <a:lnTo>
                    <a:pt x="2672954" y="1802991"/>
                  </a:lnTo>
                  <a:lnTo>
                    <a:pt x="2674402" y="1804974"/>
                  </a:lnTo>
                  <a:lnTo>
                    <a:pt x="2676362" y="1806296"/>
                  </a:lnTo>
                  <a:lnTo>
                    <a:pt x="2678662" y="1807178"/>
                  </a:lnTo>
                  <a:lnTo>
                    <a:pt x="2680195" y="1808758"/>
                  </a:lnTo>
                  <a:lnTo>
                    <a:pt x="2681217" y="1810804"/>
                  </a:lnTo>
                  <a:lnTo>
                    <a:pt x="2681899" y="1813159"/>
                  </a:lnTo>
                  <a:lnTo>
                    <a:pt x="2685306" y="1818422"/>
                  </a:lnTo>
                  <a:lnTo>
                    <a:pt x="2687605" y="1821215"/>
                  </a:lnTo>
                  <a:lnTo>
                    <a:pt x="2689139" y="1824069"/>
                  </a:lnTo>
                  <a:lnTo>
                    <a:pt x="2692291" y="1832826"/>
                  </a:lnTo>
                  <a:lnTo>
                    <a:pt x="2698083" y="1841705"/>
                  </a:lnTo>
                  <a:lnTo>
                    <a:pt x="2699787" y="1847646"/>
                  </a:lnTo>
                  <a:lnTo>
                    <a:pt x="2701235" y="1849627"/>
                  </a:lnTo>
                  <a:lnTo>
                    <a:pt x="2703194" y="1850949"/>
                  </a:lnTo>
                  <a:lnTo>
                    <a:pt x="2705494" y="1851828"/>
                  </a:lnTo>
                  <a:lnTo>
                    <a:pt x="2713479" y="1857808"/>
                  </a:lnTo>
                  <a:lnTo>
                    <a:pt x="2715332" y="1860371"/>
                  </a:lnTo>
                  <a:lnTo>
                    <a:pt x="2718934" y="1868718"/>
                  </a:lnTo>
                  <a:lnTo>
                    <a:pt x="2724860" y="1877475"/>
                  </a:lnTo>
                  <a:lnTo>
                    <a:pt x="2726595" y="1883388"/>
                  </a:lnTo>
                  <a:lnTo>
                    <a:pt x="2728051" y="1885361"/>
                  </a:lnTo>
                  <a:lnTo>
                    <a:pt x="2730016" y="1886677"/>
                  </a:lnTo>
                  <a:lnTo>
                    <a:pt x="2732319" y="1887554"/>
                  </a:lnTo>
                  <a:lnTo>
                    <a:pt x="2733855" y="1889130"/>
                  </a:lnTo>
                  <a:lnTo>
                    <a:pt x="2734879" y="1891174"/>
                  </a:lnTo>
                  <a:lnTo>
                    <a:pt x="2735562" y="1893529"/>
                  </a:lnTo>
                  <a:lnTo>
                    <a:pt x="2737010" y="1895098"/>
                  </a:lnTo>
                  <a:lnTo>
                    <a:pt x="2738970" y="1896145"/>
                  </a:lnTo>
                  <a:lnTo>
                    <a:pt x="2741270" y="1896843"/>
                  </a:lnTo>
                  <a:lnTo>
                    <a:pt x="2742804" y="1898300"/>
                  </a:lnTo>
                  <a:lnTo>
                    <a:pt x="2743826" y="1900263"/>
                  </a:lnTo>
                  <a:lnTo>
                    <a:pt x="2744508" y="1902565"/>
                  </a:lnTo>
                  <a:lnTo>
                    <a:pt x="2747915" y="1907768"/>
                  </a:lnTo>
                  <a:lnTo>
                    <a:pt x="2753452" y="1914452"/>
                  </a:lnTo>
                  <a:lnTo>
                    <a:pt x="2754209" y="1918012"/>
                  </a:lnTo>
                  <a:lnTo>
                    <a:pt x="2754411" y="1920350"/>
                  </a:lnTo>
                  <a:lnTo>
                    <a:pt x="2755539" y="1921909"/>
                  </a:lnTo>
                  <a:lnTo>
                    <a:pt x="2757286" y="1922949"/>
                  </a:lnTo>
                  <a:lnTo>
                    <a:pt x="2759443" y="1923641"/>
                  </a:lnTo>
                  <a:lnTo>
                    <a:pt x="2760882" y="1925096"/>
                  </a:lnTo>
                  <a:lnTo>
                    <a:pt x="2761841" y="1927056"/>
                  </a:lnTo>
                  <a:lnTo>
                    <a:pt x="2763381" y="1932594"/>
                  </a:lnTo>
                  <a:lnTo>
                    <a:pt x="2771427" y="1941525"/>
                  </a:lnTo>
                  <a:lnTo>
                    <a:pt x="2772136" y="1944928"/>
                  </a:lnTo>
                  <a:lnTo>
                    <a:pt x="2772325" y="1947224"/>
                  </a:lnTo>
                  <a:lnTo>
                    <a:pt x="2773445" y="1948755"/>
                  </a:lnTo>
                  <a:lnTo>
                    <a:pt x="2775186" y="1949775"/>
                  </a:lnTo>
                  <a:lnTo>
                    <a:pt x="2777339" y="1950455"/>
                  </a:lnTo>
                  <a:lnTo>
                    <a:pt x="2778775" y="1951901"/>
                  </a:lnTo>
                  <a:lnTo>
                    <a:pt x="2779733" y="1953857"/>
                  </a:lnTo>
                  <a:lnTo>
                    <a:pt x="2780371" y="1956153"/>
                  </a:lnTo>
                  <a:lnTo>
                    <a:pt x="2781791" y="1957684"/>
                  </a:lnTo>
                  <a:lnTo>
                    <a:pt x="2783730" y="1958705"/>
                  </a:lnTo>
                  <a:lnTo>
                    <a:pt x="2788536" y="1959839"/>
                  </a:lnTo>
                  <a:lnTo>
                    <a:pt x="2793985" y="1960342"/>
                  </a:lnTo>
                  <a:lnTo>
                    <a:pt x="2796829" y="1961469"/>
                  </a:lnTo>
                  <a:lnTo>
                    <a:pt x="2806750" y="1968399"/>
                  </a:lnTo>
                  <a:lnTo>
                    <a:pt x="2810361" y="1969108"/>
                  </a:lnTo>
                  <a:lnTo>
                    <a:pt x="2812715" y="1969297"/>
                  </a:lnTo>
                  <a:lnTo>
                    <a:pt x="2815279" y="1970415"/>
                  </a:lnTo>
                  <a:lnTo>
                    <a:pt x="2824712" y="1977331"/>
                  </a:lnTo>
                  <a:lnTo>
                    <a:pt x="2828283" y="1978039"/>
                  </a:lnTo>
                  <a:lnTo>
                    <a:pt x="2830626" y="1978227"/>
                  </a:lnTo>
                  <a:lnTo>
                    <a:pt x="2833182" y="1979345"/>
                  </a:lnTo>
                  <a:lnTo>
                    <a:pt x="2842602" y="1986261"/>
                  </a:lnTo>
                  <a:lnTo>
                    <a:pt x="2848515" y="1991897"/>
                  </a:lnTo>
                  <a:lnTo>
                    <a:pt x="2851071" y="1993420"/>
                  </a:lnTo>
                  <a:lnTo>
                    <a:pt x="2860491" y="1996064"/>
                  </a:lnTo>
                  <a:lnTo>
                    <a:pt x="2866403" y="1996346"/>
                  </a:lnTo>
                  <a:lnTo>
                    <a:pt x="2868959" y="1997377"/>
                  </a:lnTo>
                  <a:lnTo>
                    <a:pt x="2877304" y="2002578"/>
                  </a:lnTo>
                  <a:lnTo>
                    <a:pt x="2883128" y="2004142"/>
                  </a:lnTo>
                  <a:lnTo>
                    <a:pt x="2945624" y="2005393"/>
                  </a:lnTo>
                  <a:lnTo>
                    <a:pt x="2948606" y="2006386"/>
                  </a:lnTo>
                  <a:lnTo>
                    <a:pt x="2957550" y="2011531"/>
                  </a:lnTo>
                  <a:lnTo>
                    <a:pt x="2967709" y="2013956"/>
                  </a:lnTo>
                  <a:lnTo>
                    <a:pt x="3025757" y="2014324"/>
                  </a:lnTo>
                  <a:lnTo>
                    <a:pt x="3028860" y="2015316"/>
                  </a:lnTo>
                  <a:lnTo>
                    <a:pt x="3037976" y="2020461"/>
                  </a:lnTo>
                  <a:lnTo>
                    <a:pt x="3043979" y="2022013"/>
                  </a:lnTo>
                  <a:lnTo>
                    <a:pt x="3145134" y="2023254"/>
                  </a:lnTo>
                  <a:lnTo>
                    <a:pt x="3237802" y="20232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1"/>
            <p:cNvSpPr/>
            <p:nvPr/>
          </p:nvSpPr>
          <p:spPr>
            <a:xfrm>
              <a:off x="1522028" y="3259335"/>
              <a:ext cx="608204" cy="1107283"/>
            </a:xfrm>
            <a:custGeom>
              <a:avLst/>
              <a:gdLst/>
              <a:ahLst/>
              <a:cxnLst/>
              <a:rect l="0" t="0" r="0" b="0"/>
              <a:pathLst>
                <a:path w="608204" h="1107283">
                  <a:moveTo>
                    <a:pt x="474040" y="0"/>
                  </a:moveTo>
                  <a:lnTo>
                    <a:pt x="474040" y="4741"/>
                  </a:lnTo>
                  <a:lnTo>
                    <a:pt x="473046" y="7129"/>
                  </a:lnTo>
                  <a:lnTo>
                    <a:pt x="469292" y="12429"/>
                  </a:lnTo>
                  <a:lnTo>
                    <a:pt x="468887" y="14239"/>
                  </a:lnTo>
                  <a:lnTo>
                    <a:pt x="469611" y="15446"/>
                  </a:lnTo>
                  <a:lnTo>
                    <a:pt x="471087" y="16251"/>
                  </a:lnTo>
                  <a:lnTo>
                    <a:pt x="472071" y="18771"/>
                  </a:lnTo>
                  <a:lnTo>
                    <a:pt x="473651" y="37075"/>
                  </a:lnTo>
                  <a:lnTo>
                    <a:pt x="474017" y="69782"/>
                  </a:lnTo>
                  <a:lnTo>
                    <a:pt x="474040" y="224639"/>
                  </a:lnTo>
                  <a:lnTo>
                    <a:pt x="466961" y="268075"/>
                  </a:lnTo>
                  <a:lnTo>
                    <a:pt x="465649" y="294735"/>
                  </a:lnTo>
                  <a:lnTo>
                    <a:pt x="465259" y="321485"/>
                  </a:lnTo>
                  <a:lnTo>
                    <a:pt x="464175" y="339336"/>
                  </a:lnTo>
                  <a:lnTo>
                    <a:pt x="457977" y="366120"/>
                  </a:lnTo>
                  <a:lnTo>
                    <a:pt x="450840" y="392907"/>
                  </a:lnTo>
                  <a:lnTo>
                    <a:pt x="448284" y="419696"/>
                  </a:lnTo>
                  <a:lnTo>
                    <a:pt x="447526" y="446484"/>
                  </a:lnTo>
                  <a:lnTo>
                    <a:pt x="447250" y="491133"/>
                  </a:lnTo>
                  <a:lnTo>
                    <a:pt x="442472" y="517922"/>
                  </a:lnTo>
                  <a:lnTo>
                    <a:pt x="439094" y="547504"/>
                  </a:lnTo>
                  <a:lnTo>
                    <a:pt x="438427" y="578336"/>
                  </a:lnTo>
                  <a:lnTo>
                    <a:pt x="438264" y="671371"/>
                  </a:lnTo>
                  <a:lnTo>
                    <a:pt x="435614" y="685671"/>
                  </a:lnTo>
                  <a:lnTo>
                    <a:pt x="432117" y="698642"/>
                  </a:lnTo>
                  <a:lnTo>
                    <a:pt x="429687" y="729146"/>
                  </a:lnTo>
                  <a:lnTo>
                    <a:pt x="429368" y="759009"/>
                  </a:lnTo>
                  <a:lnTo>
                    <a:pt x="429351" y="764967"/>
                  </a:lnTo>
                  <a:lnTo>
                    <a:pt x="426683" y="776879"/>
                  </a:lnTo>
                  <a:lnTo>
                    <a:pt x="423179" y="788788"/>
                  </a:lnTo>
                  <a:lnTo>
                    <a:pt x="420621" y="818371"/>
                  </a:lnTo>
                  <a:lnTo>
                    <a:pt x="420396" y="850550"/>
                  </a:lnTo>
                  <a:lnTo>
                    <a:pt x="420375" y="922701"/>
                  </a:lnTo>
                  <a:lnTo>
                    <a:pt x="419381" y="925689"/>
                  </a:lnTo>
                  <a:lnTo>
                    <a:pt x="412674" y="935850"/>
                  </a:lnTo>
                  <a:lnTo>
                    <a:pt x="411983" y="939478"/>
                  </a:lnTo>
                  <a:lnTo>
                    <a:pt x="411435" y="973351"/>
                  </a:lnTo>
                  <a:lnTo>
                    <a:pt x="411433" y="976323"/>
                  </a:lnTo>
                  <a:lnTo>
                    <a:pt x="410438" y="979296"/>
                  </a:lnTo>
                  <a:lnTo>
                    <a:pt x="405284" y="988221"/>
                  </a:lnTo>
                  <a:lnTo>
                    <a:pt x="403730" y="994173"/>
                  </a:lnTo>
                  <a:lnTo>
                    <a:pt x="402508" y="1024930"/>
                  </a:lnTo>
                  <a:lnTo>
                    <a:pt x="402486" y="1097984"/>
                  </a:lnTo>
                  <a:lnTo>
                    <a:pt x="402486" y="1089529"/>
                  </a:lnTo>
                  <a:lnTo>
                    <a:pt x="402486" y="1098320"/>
                  </a:lnTo>
                  <a:lnTo>
                    <a:pt x="385873" y="1098352"/>
                  </a:lnTo>
                  <a:lnTo>
                    <a:pt x="385448" y="1099344"/>
                  </a:lnTo>
                  <a:lnTo>
                    <a:pt x="384976" y="1103092"/>
                  </a:lnTo>
                  <a:lnTo>
                    <a:pt x="383856" y="1104489"/>
                  </a:lnTo>
                  <a:lnTo>
                    <a:pt x="382116" y="1105420"/>
                  </a:lnTo>
                  <a:lnTo>
                    <a:pt x="377532" y="1106454"/>
                  </a:lnTo>
                  <a:lnTo>
                    <a:pt x="359151" y="1107272"/>
                  </a:lnTo>
                  <a:lnTo>
                    <a:pt x="319871" y="1107282"/>
                  </a:lnTo>
                  <a:lnTo>
                    <a:pt x="316602" y="1106290"/>
                  </a:lnTo>
                  <a:lnTo>
                    <a:pt x="307252" y="1101145"/>
                  </a:lnTo>
                  <a:lnTo>
                    <a:pt x="292539" y="1096258"/>
                  </a:lnTo>
                  <a:lnTo>
                    <a:pt x="283061" y="1092460"/>
                  </a:lnTo>
                  <a:lnTo>
                    <a:pt x="266229" y="1087376"/>
                  </a:lnTo>
                  <a:lnTo>
                    <a:pt x="255467" y="1083552"/>
                  </a:lnTo>
                  <a:lnTo>
                    <a:pt x="239227" y="1080407"/>
                  </a:lnTo>
                  <a:lnTo>
                    <a:pt x="226686" y="1074624"/>
                  </a:lnTo>
                  <a:lnTo>
                    <a:pt x="210824" y="1072470"/>
                  </a:lnTo>
                  <a:lnTo>
                    <a:pt x="193535" y="1071832"/>
                  </a:lnTo>
                  <a:lnTo>
                    <a:pt x="150824" y="1071573"/>
                  </a:lnTo>
                  <a:lnTo>
                    <a:pt x="0" y="1071563"/>
                  </a:lnTo>
                  <a:lnTo>
                    <a:pt x="95548" y="1071563"/>
                  </a:lnTo>
                  <a:lnTo>
                    <a:pt x="107392" y="1068917"/>
                  </a:lnTo>
                  <a:lnTo>
                    <a:pt x="119282" y="1065426"/>
                  </a:lnTo>
                  <a:lnTo>
                    <a:pt x="137150" y="1063461"/>
                  </a:lnTo>
                  <a:lnTo>
                    <a:pt x="155032" y="1062878"/>
                  </a:lnTo>
                  <a:lnTo>
                    <a:pt x="220621" y="1062636"/>
                  </a:lnTo>
                  <a:lnTo>
                    <a:pt x="235197" y="1059988"/>
                  </a:lnTo>
                  <a:lnTo>
                    <a:pt x="250619" y="1056497"/>
                  </a:lnTo>
                  <a:lnTo>
                    <a:pt x="264098" y="1054945"/>
                  </a:lnTo>
                  <a:lnTo>
                    <a:pt x="282862" y="1054071"/>
                  </a:lnTo>
                  <a:lnTo>
                    <a:pt x="307009" y="1053776"/>
                  </a:lnTo>
                  <a:lnTo>
                    <a:pt x="399137" y="1053704"/>
                  </a:lnTo>
                  <a:lnTo>
                    <a:pt x="404228" y="1054696"/>
                  </a:lnTo>
                  <a:lnTo>
                    <a:pt x="417136" y="1059840"/>
                  </a:lnTo>
                  <a:lnTo>
                    <a:pt x="432114" y="1061806"/>
                  </a:lnTo>
                  <a:lnTo>
                    <a:pt x="449231" y="1062470"/>
                  </a:lnTo>
                  <a:lnTo>
                    <a:pt x="454520" y="1062524"/>
                  </a:lnTo>
                  <a:lnTo>
                    <a:pt x="459039" y="1063553"/>
                  </a:lnTo>
                  <a:lnTo>
                    <a:pt x="473432" y="1069687"/>
                  </a:lnTo>
                  <a:lnTo>
                    <a:pt x="485455" y="1071007"/>
                  </a:lnTo>
                  <a:lnTo>
                    <a:pt x="502575" y="1071453"/>
                  </a:lnTo>
                  <a:lnTo>
                    <a:pt x="593306" y="1071563"/>
                  </a:lnTo>
                  <a:lnTo>
                    <a:pt x="595290" y="1072555"/>
                  </a:lnTo>
                  <a:lnTo>
                    <a:pt x="596613" y="1074209"/>
                  </a:lnTo>
                  <a:lnTo>
                    <a:pt x="597495" y="1076303"/>
                  </a:lnTo>
                  <a:lnTo>
                    <a:pt x="599077" y="1077700"/>
                  </a:lnTo>
                  <a:lnTo>
                    <a:pt x="601125" y="1078631"/>
                  </a:lnTo>
                  <a:lnTo>
                    <a:pt x="608203" y="10804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2"/>
            <p:cNvSpPr/>
            <p:nvPr/>
          </p:nvSpPr>
          <p:spPr>
            <a:xfrm>
              <a:off x="1981977" y="3170053"/>
              <a:ext cx="103534" cy="276771"/>
            </a:xfrm>
            <a:custGeom>
              <a:avLst/>
              <a:gdLst/>
              <a:ahLst/>
              <a:cxnLst/>
              <a:rect l="0" t="0" r="0" b="0"/>
              <a:pathLst>
                <a:path w="103534" h="276771">
                  <a:moveTo>
                    <a:pt x="14091" y="160720"/>
                  </a:moveTo>
                  <a:lnTo>
                    <a:pt x="6390" y="160720"/>
                  </a:lnTo>
                  <a:lnTo>
                    <a:pt x="5976" y="159728"/>
                  </a:lnTo>
                  <a:lnTo>
                    <a:pt x="5220" y="151626"/>
                  </a:lnTo>
                  <a:lnTo>
                    <a:pt x="5179" y="147418"/>
                  </a:lnTo>
                  <a:lnTo>
                    <a:pt x="4174" y="144907"/>
                  </a:lnTo>
                  <a:lnTo>
                    <a:pt x="2511" y="142240"/>
                  </a:lnTo>
                  <a:lnTo>
                    <a:pt x="408" y="139471"/>
                  </a:lnTo>
                  <a:lnTo>
                    <a:pt x="0" y="135640"/>
                  </a:lnTo>
                  <a:lnTo>
                    <a:pt x="722" y="131102"/>
                  </a:lnTo>
                  <a:lnTo>
                    <a:pt x="2197" y="126091"/>
                  </a:lnTo>
                  <a:lnTo>
                    <a:pt x="3836" y="117879"/>
                  </a:lnTo>
                  <a:lnTo>
                    <a:pt x="4273" y="114300"/>
                  </a:lnTo>
                  <a:lnTo>
                    <a:pt x="5558" y="109930"/>
                  </a:lnTo>
                  <a:lnTo>
                    <a:pt x="7409" y="105031"/>
                  </a:lnTo>
                  <a:lnTo>
                    <a:pt x="9636" y="99782"/>
                  </a:lnTo>
                  <a:lnTo>
                    <a:pt x="11121" y="94298"/>
                  </a:lnTo>
                  <a:lnTo>
                    <a:pt x="12111" y="88658"/>
                  </a:lnTo>
                  <a:lnTo>
                    <a:pt x="12771" y="82913"/>
                  </a:lnTo>
                  <a:lnTo>
                    <a:pt x="14205" y="78091"/>
                  </a:lnTo>
                  <a:lnTo>
                    <a:pt x="16155" y="73884"/>
                  </a:lnTo>
                  <a:lnTo>
                    <a:pt x="18448" y="70087"/>
                  </a:lnTo>
                  <a:lnTo>
                    <a:pt x="20971" y="65571"/>
                  </a:lnTo>
                  <a:lnTo>
                    <a:pt x="26424" y="55262"/>
                  </a:lnTo>
                  <a:lnTo>
                    <a:pt x="35082" y="38302"/>
                  </a:lnTo>
                  <a:lnTo>
                    <a:pt x="39016" y="33468"/>
                  </a:lnTo>
                  <a:lnTo>
                    <a:pt x="43628" y="29253"/>
                  </a:lnTo>
                  <a:lnTo>
                    <a:pt x="48689" y="25450"/>
                  </a:lnTo>
                  <a:lnTo>
                    <a:pt x="53058" y="21923"/>
                  </a:lnTo>
                  <a:lnTo>
                    <a:pt x="56963" y="18579"/>
                  </a:lnTo>
                  <a:lnTo>
                    <a:pt x="60561" y="15358"/>
                  </a:lnTo>
                  <a:lnTo>
                    <a:pt x="62959" y="12218"/>
                  </a:lnTo>
                  <a:lnTo>
                    <a:pt x="65624" y="6084"/>
                  </a:lnTo>
                  <a:lnTo>
                    <a:pt x="67329" y="4051"/>
                  </a:lnTo>
                  <a:lnTo>
                    <a:pt x="69459" y="2696"/>
                  </a:lnTo>
                  <a:lnTo>
                    <a:pt x="75270" y="521"/>
                  </a:lnTo>
                  <a:lnTo>
                    <a:pt x="76741" y="343"/>
                  </a:lnTo>
                  <a:lnTo>
                    <a:pt x="78715" y="224"/>
                  </a:lnTo>
                  <a:lnTo>
                    <a:pt x="83559" y="91"/>
                  </a:lnTo>
                  <a:lnTo>
                    <a:pt x="92940" y="0"/>
                  </a:lnTo>
                  <a:lnTo>
                    <a:pt x="94484" y="987"/>
                  </a:lnTo>
                  <a:lnTo>
                    <a:pt x="96507" y="2638"/>
                  </a:lnTo>
                  <a:lnTo>
                    <a:pt x="98849" y="4730"/>
                  </a:lnTo>
                  <a:lnTo>
                    <a:pt x="100410" y="7117"/>
                  </a:lnTo>
                  <a:lnTo>
                    <a:pt x="102146" y="12416"/>
                  </a:lnTo>
                  <a:lnTo>
                    <a:pt x="103122" y="20977"/>
                  </a:lnTo>
                  <a:lnTo>
                    <a:pt x="103351" y="26844"/>
                  </a:lnTo>
                  <a:lnTo>
                    <a:pt x="103480" y="35725"/>
                  </a:lnTo>
                  <a:lnTo>
                    <a:pt x="103523" y="47615"/>
                  </a:lnTo>
                  <a:lnTo>
                    <a:pt x="102532" y="50590"/>
                  </a:lnTo>
                  <a:lnTo>
                    <a:pt x="100878" y="53565"/>
                  </a:lnTo>
                  <a:lnTo>
                    <a:pt x="98782" y="56541"/>
                  </a:lnTo>
                  <a:lnTo>
                    <a:pt x="96453" y="65140"/>
                  </a:lnTo>
                  <a:lnTo>
                    <a:pt x="95832" y="70211"/>
                  </a:lnTo>
                  <a:lnTo>
                    <a:pt x="95141" y="78491"/>
                  </a:lnTo>
                  <a:lnTo>
                    <a:pt x="94834" y="85478"/>
                  </a:lnTo>
                  <a:lnTo>
                    <a:pt x="94662" y="94991"/>
                  </a:lnTo>
                  <a:lnTo>
                    <a:pt x="94589" y="150468"/>
                  </a:lnTo>
                  <a:lnTo>
                    <a:pt x="95583" y="154877"/>
                  </a:lnTo>
                  <a:lnTo>
                    <a:pt x="97240" y="158809"/>
                  </a:lnTo>
                  <a:lnTo>
                    <a:pt x="99337" y="162423"/>
                  </a:lnTo>
                  <a:lnTo>
                    <a:pt x="100736" y="166816"/>
                  </a:lnTo>
                  <a:lnTo>
                    <a:pt x="101669" y="171729"/>
                  </a:lnTo>
                  <a:lnTo>
                    <a:pt x="102290" y="176989"/>
                  </a:lnTo>
                  <a:lnTo>
                    <a:pt x="101711" y="181488"/>
                  </a:lnTo>
                  <a:lnTo>
                    <a:pt x="100330" y="185479"/>
                  </a:lnTo>
                  <a:lnTo>
                    <a:pt x="97141" y="192560"/>
                  </a:lnTo>
                  <a:lnTo>
                    <a:pt x="95723" y="199014"/>
                  </a:lnTo>
                  <a:lnTo>
                    <a:pt x="95346" y="203117"/>
                  </a:lnTo>
                  <a:lnTo>
                    <a:pt x="95093" y="207836"/>
                  </a:lnTo>
                  <a:lnTo>
                    <a:pt x="94739" y="221313"/>
                  </a:lnTo>
                  <a:lnTo>
                    <a:pt x="94689" y="224928"/>
                  </a:lnTo>
                  <a:lnTo>
                    <a:pt x="95649" y="228330"/>
                  </a:lnTo>
                  <a:lnTo>
                    <a:pt x="97283" y="231590"/>
                  </a:lnTo>
                  <a:lnTo>
                    <a:pt x="99367" y="234756"/>
                  </a:lnTo>
                  <a:lnTo>
                    <a:pt x="101682" y="240919"/>
                  </a:lnTo>
                  <a:lnTo>
                    <a:pt x="102711" y="246965"/>
                  </a:lnTo>
                  <a:lnTo>
                    <a:pt x="103290" y="254955"/>
                  </a:lnTo>
                  <a:lnTo>
                    <a:pt x="103501" y="263161"/>
                  </a:lnTo>
                  <a:lnTo>
                    <a:pt x="103533" y="276686"/>
                  </a:lnTo>
                  <a:lnTo>
                    <a:pt x="100883" y="276752"/>
                  </a:lnTo>
                  <a:lnTo>
                    <a:pt x="98785" y="276770"/>
                  </a:lnTo>
                  <a:lnTo>
                    <a:pt x="97387" y="275790"/>
                  </a:lnTo>
                  <a:lnTo>
                    <a:pt x="96454" y="274144"/>
                  </a:lnTo>
                  <a:lnTo>
                    <a:pt x="94698" y="268243"/>
                  </a:lnTo>
                  <a:lnTo>
                    <a:pt x="94604" y="260857"/>
                  </a:lnTo>
                  <a:lnTo>
                    <a:pt x="94589" y="2589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3"/>
            <p:cNvSpPr/>
            <p:nvPr/>
          </p:nvSpPr>
          <p:spPr>
            <a:xfrm>
              <a:off x="1879793" y="3152190"/>
              <a:ext cx="187830" cy="392896"/>
            </a:xfrm>
            <a:custGeom>
              <a:avLst/>
              <a:gdLst/>
              <a:ahLst/>
              <a:cxnLst/>
              <a:rect l="0" t="0" r="0" b="0"/>
              <a:pathLst>
                <a:path w="187830" h="392896">
                  <a:moveTo>
                    <a:pt x="187829" y="142864"/>
                  </a:moveTo>
                  <a:lnTo>
                    <a:pt x="187829" y="108312"/>
                  </a:lnTo>
                  <a:lnTo>
                    <a:pt x="186834" y="103955"/>
                  </a:lnTo>
                  <a:lnTo>
                    <a:pt x="181681" y="92089"/>
                  </a:lnTo>
                  <a:lnTo>
                    <a:pt x="180128" y="81933"/>
                  </a:lnTo>
                  <a:lnTo>
                    <a:pt x="179253" y="69799"/>
                  </a:lnTo>
                  <a:lnTo>
                    <a:pt x="179048" y="60451"/>
                  </a:lnTo>
                  <a:lnTo>
                    <a:pt x="178894" y="33134"/>
                  </a:lnTo>
                  <a:lnTo>
                    <a:pt x="177897" y="30023"/>
                  </a:lnTo>
                  <a:lnTo>
                    <a:pt x="172740" y="20905"/>
                  </a:lnTo>
                  <a:lnTo>
                    <a:pt x="170309" y="10693"/>
                  </a:lnTo>
                  <a:lnTo>
                    <a:pt x="165301" y="4704"/>
                  </a:lnTo>
                  <a:lnTo>
                    <a:pt x="161108" y="112"/>
                  </a:lnTo>
                  <a:lnTo>
                    <a:pt x="156281" y="25"/>
                  </a:lnTo>
                  <a:lnTo>
                    <a:pt x="153305" y="0"/>
                  </a:lnTo>
                  <a:lnTo>
                    <a:pt x="152887" y="988"/>
                  </a:lnTo>
                  <a:lnTo>
                    <a:pt x="152423" y="4733"/>
                  </a:lnTo>
                  <a:lnTo>
                    <a:pt x="151306" y="7120"/>
                  </a:lnTo>
                  <a:lnTo>
                    <a:pt x="145978" y="15221"/>
                  </a:lnTo>
                  <a:lnTo>
                    <a:pt x="142965" y="24897"/>
                  </a:lnTo>
                  <a:lnTo>
                    <a:pt x="138737" y="34541"/>
                  </a:lnTo>
                  <a:lnTo>
                    <a:pt x="133546" y="45442"/>
                  </a:lnTo>
                  <a:lnTo>
                    <a:pt x="128920" y="56902"/>
                  </a:lnTo>
                  <a:lnTo>
                    <a:pt x="125322" y="75501"/>
                  </a:lnTo>
                  <a:lnTo>
                    <a:pt x="123300" y="83072"/>
                  </a:lnTo>
                  <a:lnTo>
                    <a:pt x="120958" y="91097"/>
                  </a:lnTo>
                  <a:lnTo>
                    <a:pt x="118403" y="98430"/>
                  </a:lnTo>
                  <a:lnTo>
                    <a:pt x="115707" y="105304"/>
                  </a:lnTo>
                  <a:lnTo>
                    <a:pt x="112915" y="111871"/>
                  </a:lnTo>
                  <a:lnTo>
                    <a:pt x="110059" y="119226"/>
                  </a:lnTo>
                  <a:lnTo>
                    <a:pt x="104237" y="135334"/>
                  </a:lnTo>
                  <a:lnTo>
                    <a:pt x="101293" y="144790"/>
                  </a:lnTo>
                  <a:lnTo>
                    <a:pt x="95372" y="165879"/>
                  </a:lnTo>
                  <a:lnTo>
                    <a:pt x="91408" y="176067"/>
                  </a:lnTo>
                  <a:lnTo>
                    <a:pt x="86778" y="185835"/>
                  </a:lnTo>
                  <a:lnTo>
                    <a:pt x="81703" y="195324"/>
                  </a:lnTo>
                  <a:lnTo>
                    <a:pt x="77326" y="204626"/>
                  </a:lnTo>
                  <a:lnTo>
                    <a:pt x="73414" y="213804"/>
                  </a:lnTo>
                  <a:lnTo>
                    <a:pt x="69813" y="222900"/>
                  </a:lnTo>
                  <a:lnTo>
                    <a:pt x="65425" y="231940"/>
                  </a:lnTo>
                  <a:lnTo>
                    <a:pt x="60511" y="240943"/>
                  </a:lnTo>
                  <a:lnTo>
                    <a:pt x="55248" y="249922"/>
                  </a:lnTo>
                  <a:lnTo>
                    <a:pt x="50745" y="259877"/>
                  </a:lnTo>
                  <a:lnTo>
                    <a:pt x="46750" y="270482"/>
                  </a:lnTo>
                  <a:lnTo>
                    <a:pt x="23970" y="338947"/>
                  </a:lnTo>
                  <a:lnTo>
                    <a:pt x="20949" y="347008"/>
                  </a:lnTo>
                  <a:lnTo>
                    <a:pt x="17941" y="354366"/>
                  </a:lnTo>
                  <a:lnTo>
                    <a:pt x="14943" y="361256"/>
                  </a:lnTo>
                  <a:lnTo>
                    <a:pt x="8960" y="374203"/>
                  </a:lnTo>
                  <a:lnTo>
                    <a:pt x="0" y="3928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</a:t>
            </a:r>
            <a:br>
              <a:rPr lang="en-US" dirty="0" smtClean="0"/>
            </a:br>
            <a:r>
              <a:rPr lang="en-US" dirty="0" smtClean="0"/>
              <a:t>Absorbing v. Releasing</a:t>
            </a:r>
            <a:endParaRPr lang="en-US" dirty="0"/>
          </a:p>
        </p:txBody>
      </p:sp>
      <p:pic>
        <p:nvPicPr>
          <p:cNvPr id="30722" name="Picture 2" descr="http://www.columbia.edu/cu/biology/courses/c2005/purves6/figure06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0"/>
            <a:ext cx="533332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Penny Lab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Analogy to the effectiveness of enzymes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Google Timer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speeds up reactions by lowing the activation energy needed for the reaction to take place.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Lock and Key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images.wikia.com/gcse/images/3/34/Enzy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226" y="2819400"/>
            <a:ext cx="5201174" cy="3779520"/>
          </a:xfrm>
          <a:prstGeom prst="rect">
            <a:avLst/>
          </a:prstGeom>
          <a:noFill/>
        </p:spPr>
      </p:pic>
      <p:grpSp>
        <p:nvGrpSpPr>
          <p:cNvPr id="49" name="Group 48"/>
          <p:cNvGrpSpPr/>
          <p:nvPr/>
        </p:nvGrpSpPr>
        <p:grpSpPr>
          <a:xfrm>
            <a:off x="279427" y="44648"/>
            <a:ext cx="8689231" cy="1803798"/>
            <a:chOff x="279427" y="44648"/>
            <a:chExt cx="8689231" cy="1803798"/>
          </a:xfrm>
        </p:grpSpPr>
        <p:sp>
          <p:nvSpPr>
            <p:cNvPr id="5" name="SMARTInkAnnotation0"/>
            <p:cNvSpPr/>
            <p:nvPr/>
          </p:nvSpPr>
          <p:spPr>
            <a:xfrm>
              <a:off x="3625157" y="214359"/>
              <a:ext cx="982584" cy="195981"/>
            </a:xfrm>
            <a:custGeom>
              <a:avLst/>
              <a:gdLst/>
              <a:ahLst/>
              <a:cxnLst/>
              <a:rect l="0" t="0" r="0" b="0"/>
              <a:pathLst>
                <a:path w="982584" h="195981">
                  <a:moveTo>
                    <a:pt x="7702" y="80320"/>
                  </a:moveTo>
                  <a:lnTo>
                    <a:pt x="0" y="80320"/>
                  </a:lnTo>
                  <a:lnTo>
                    <a:pt x="7365" y="80320"/>
                  </a:lnTo>
                  <a:lnTo>
                    <a:pt x="12350" y="85061"/>
                  </a:lnTo>
                  <a:lnTo>
                    <a:pt x="14775" y="86457"/>
                  </a:lnTo>
                  <a:lnTo>
                    <a:pt x="20121" y="88009"/>
                  </a:lnTo>
                  <a:lnTo>
                    <a:pt x="33466" y="88882"/>
                  </a:lnTo>
                  <a:lnTo>
                    <a:pt x="37797" y="88013"/>
                  </a:lnTo>
                  <a:lnTo>
                    <a:pt x="51889" y="82134"/>
                  </a:lnTo>
                  <a:lnTo>
                    <a:pt x="64242" y="80679"/>
                  </a:lnTo>
                  <a:lnTo>
                    <a:pt x="78009" y="80426"/>
                  </a:lnTo>
                  <a:lnTo>
                    <a:pt x="81405" y="79399"/>
                  </a:lnTo>
                  <a:lnTo>
                    <a:pt x="83670" y="77722"/>
                  </a:lnTo>
                  <a:lnTo>
                    <a:pt x="87180" y="73212"/>
                  </a:lnTo>
                  <a:lnTo>
                    <a:pt x="92052" y="67901"/>
                  </a:lnTo>
                  <a:lnTo>
                    <a:pt x="94744" y="66088"/>
                  </a:lnTo>
                  <a:lnTo>
                    <a:pt x="103278" y="62543"/>
                  </a:lnTo>
                  <a:lnTo>
                    <a:pt x="109146" y="58198"/>
                  </a:lnTo>
                  <a:lnTo>
                    <a:pt x="111107" y="55650"/>
                  </a:lnTo>
                  <a:lnTo>
                    <a:pt x="112415" y="52960"/>
                  </a:lnTo>
                  <a:lnTo>
                    <a:pt x="114515" y="46253"/>
                  </a:lnTo>
                  <a:lnTo>
                    <a:pt x="115681" y="43718"/>
                  </a:lnTo>
                  <a:lnTo>
                    <a:pt x="122687" y="29370"/>
                  </a:lnTo>
                  <a:lnTo>
                    <a:pt x="122123" y="27502"/>
                  </a:lnTo>
                  <a:lnTo>
                    <a:pt x="118846" y="22780"/>
                  </a:lnTo>
                  <a:lnTo>
                    <a:pt x="114791" y="17802"/>
                  </a:lnTo>
                  <a:lnTo>
                    <a:pt x="110618" y="13508"/>
                  </a:lnTo>
                  <a:lnTo>
                    <a:pt x="108114" y="12959"/>
                  </a:lnTo>
                  <a:lnTo>
                    <a:pt x="105451" y="13584"/>
                  </a:lnTo>
                  <a:lnTo>
                    <a:pt x="102682" y="14994"/>
                  </a:lnTo>
                  <a:lnTo>
                    <a:pt x="96955" y="16560"/>
                  </a:lnTo>
                  <a:lnTo>
                    <a:pt x="94036" y="16977"/>
                  </a:lnTo>
                  <a:lnTo>
                    <a:pt x="80432" y="22305"/>
                  </a:lnTo>
                  <a:lnTo>
                    <a:pt x="72159" y="27416"/>
                  </a:lnTo>
                  <a:lnTo>
                    <a:pt x="68562" y="30168"/>
                  </a:lnTo>
                  <a:lnTo>
                    <a:pt x="66163" y="33987"/>
                  </a:lnTo>
                  <a:lnTo>
                    <a:pt x="64564" y="38517"/>
                  </a:lnTo>
                  <a:lnTo>
                    <a:pt x="63498" y="43522"/>
                  </a:lnTo>
                  <a:lnTo>
                    <a:pt x="62788" y="47851"/>
                  </a:lnTo>
                  <a:lnTo>
                    <a:pt x="62314" y="51729"/>
                  </a:lnTo>
                  <a:lnTo>
                    <a:pt x="61998" y="55306"/>
                  </a:lnTo>
                  <a:lnTo>
                    <a:pt x="60794" y="59675"/>
                  </a:lnTo>
                  <a:lnTo>
                    <a:pt x="58997" y="64573"/>
                  </a:lnTo>
                  <a:lnTo>
                    <a:pt x="56805" y="69822"/>
                  </a:lnTo>
                  <a:lnTo>
                    <a:pt x="55344" y="75306"/>
                  </a:lnTo>
                  <a:lnTo>
                    <a:pt x="54370" y="80946"/>
                  </a:lnTo>
                  <a:lnTo>
                    <a:pt x="53721" y="86691"/>
                  </a:lnTo>
                  <a:lnTo>
                    <a:pt x="53288" y="91513"/>
                  </a:lnTo>
                  <a:lnTo>
                    <a:pt x="52999" y="95719"/>
                  </a:lnTo>
                  <a:lnTo>
                    <a:pt x="52808" y="99516"/>
                  </a:lnTo>
                  <a:lnTo>
                    <a:pt x="52594" y="111672"/>
                  </a:lnTo>
                  <a:lnTo>
                    <a:pt x="52537" y="119081"/>
                  </a:lnTo>
                  <a:lnTo>
                    <a:pt x="53492" y="125012"/>
                  </a:lnTo>
                  <a:lnTo>
                    <a:pt x="55124" y="129959"/>
                  </a:lnTo>
                  <a:lnTo>
                    <a:pt x="64882" y="149767"/>
                  </a:lnTo>
                  <a:lnTo>
                    <a:pt x="66691" y="155392"/>
                  </a:lnTo>
                  <a:lnTo>
                    <a:pt x="67898" y="161126"/>
                  </a:lnTo>
                  <a:lnTo>
                    <a:pt x="68703" y="166933"/>
                  </a:lnTo>
                  <a:lnTo>
                    <a:pt x="70232" y="171796"/>
                  </a:lnTo>
                  <a:lnTo>
                    <a:pt x="72246" y="176031"/>
                  </a:lnTo>
                  <a:lnTo>
                    <a:pt x="74582" y="179846"/>
                  </a:lnTo>
                  <a:lnTo>
                    <a:pt x="77133" y="182390"/>
                  </a:lnTo>
                  <a:lnTo>
                    <a:pt x="79828" y="184085"/>
                  </a:lnTo>
                  <a:lnTo>
                    <a:pt x="91019" y="189118"/>
                  </a:lnTo>
                  <a:lnTo>
                    <a:pt x="100384" y="193167"/>
                  </a:lnTo>
                  <a:lnTo>
                    <a:pt x="107859" y="194967"/>
                  </a:lnTo>
                  <a:lnTo>
                    <a:pt x="122403" y="195980"/>
                  </a:lnTo>
                  <a:lnTo>
                    <a:pt x="126903" y="195130"/>
                  </a:lnTo>
                  <a:lnTo>
                    <a:pt x="138977" y="189193"/>
                  </a:lnTo>
                  <a:lnTo>
                    <a:pt x="149194" y="183940"/>
                  </a:lnTo>
                  <a:lnTo>
                    <a:pt x="163011" y="178298"/>
                  </a:lnTo>
                  <a:lnTo>
                    <a:pt x="170869" y="175404"/>
                  </a:lnTo>
                  <a:lnTo>
                    <a:pt x="177101" y="171491"/>
                  </a:lnTo>
                  <a:lnTo>
                    <a:pt x="182250" y="166898"/>
                  </a:lnTo>
                  <a:lnTo>
                    <a:pt x="186676" y="161851"/>
                  </a:lnTo>
                  <a:lnTo>
                    <a:pt x="191615" y="157495"/>
                  </a:lnTo>
                  <a:lnTo>
                    <a:pt x="196895" y="153598"/>
                  </a:lnTo>
                  <a:lnTo>
                    <a:pt x="202403" y="150008"/>
                  </a:lnTo>
                  <a:lnTo>
                    <a:pt x="208062" y="145630"/>
                  </a:lnTo>
                  <a:lnTo>
                    <a:pt x="213823" y="140728"/>
                  </a:lnTo>
                  <a:lnTo>
                    <a:pt x="219650" y="135475"/>
                  </a:lnTo>
                  <a:lnTo>
                    <a:pt x="224530" y="129988"/>
                  </a:lnTo>
                  <a:lnTo>
                    <a:pt x="228776" y="124346"/>
                  </a:lnTo>
                  <a:lnTo>
                    <a:pt x="232601" y="118601"/>
                  </a:lnTo>
                  <a:lnTo>
                    <a:pt x="237139" y="112786"/>
                  </a:lnTo>
                  <a:lnTo>
                    <a:pt x="242151" y="106925"/>
                  </a:lnTo>
                  <a:lnTo>
                    <a:pt x="252027" y="96113"/>
                  </a:lnTo>
                  <a:lnTo>
                    <a:pt x="259729" y="88001"/>
                  </a:lnTo>
                  <a:lnTo>
                    <a:pt x="263175" y="83456"/>
                  </a:lnTo>
                  <a:lnTo>
                    <a:pt x="266465" y="78442"/>
                  </a:lnTo>
                  <a:lnTo>
                    <a:pt x="269652" y="73115"/>
                  </a:lnTo>
                  <a:lnTo>
                    <a:pt x="271778" y="68572"/>
                  </a:lnTo>
                  <a:lnTo>
                    <a:pt x="273194" y="64550"/>
                  </a:lnTo>
                  <a:lnTo>
                    <a:pt x="274139" y="60877"/>
                  </a:lnTo>
                  <a:lnTo>
                    <a:pt x="275762" y="57436"/>
                  </a:lnTo>
                  <a:lnTo>
                    <a:pt x="277838" y="54150"/>
                  </a:lnTo>
                  <a:lnTo>
                    <a:pt x="280216" y="50967"/>
                  </a:lnTo>
                  <a:lnTo>
                    <a:pt x="281801" y="47853"/>
                  </a:lnTo>
                  <a:lnTo>
                    <a:pt x="283562" y="41747"/>
                  </a:lnTo>
                  <a:lnTo>
                    <a:pt x="284346" y="35726"/>
                  </a:lnTo>
                  <a:lnTo>
                    <a:pt x="284554" y="32732"/>
                  </a:lnTo>
                  <a:lnTo>
                    <a:pt x="285687" y="30735"/>
                  </a:lnTo>
                  <a:lnTo>
                    <a:pt x="287436" y="29404"/>
                  </a:lnTo>
                  <a:lnTo>
                    <a:pt x="292636" y="27268"/>
                  </a:lnTo>
                  <a:lnTo>
                    <a:pt x="307206" y="26756"/>
                  </a:lnTo>
                  <a:lnTo>
                    <a:pt x="309733" y="27743"/>
                  </a:lnTo>
                  <a:lnTo>
                    <a:pt x="315190" y="31487"/>
                  </a:lnTo>
                  <a:lnTo>
                    <a:pt x="320928" y="36458"/>
                  </a:lnTo>
                  <a:lnTo>
                    <a:pt x="326791" y="41974"/>
                  </a:lnTo>
                  <a:lnTo>
                    <a:pt x="332709" y="47733"/>
                  </a:lnTo>
                  <a:lnTo>
                    <a:pt x="334685" y="50658"/>
                  </a:lnTo>
                  <a:lnTo>
                    <a:pt x="336881" y="56554"/>
                  </a:lnTo>
                  <a:lnTo>
                    <a:pt x="338460" y="60507"/>
                  </a:lnTo>
                  <a:lnTo>
                    <a:pt x="340507" y="65127"/>
                  </a:lnTo>
                  <a:lnTo>
                    <a:pt x="345431" y="75552"/>
                  </a:lnTo>
                  <a:lnTo>
                    <a:pt x="350932" y="86800"/>
                  </a:lnTo>
                  <a:lnTo>
                    <a:pt x="352796" y="91586"/>
                  </a:lnTo>
                  <a:lnTo>
                    <a:pt x="354040" y="95768"/>
                  </a:lnTo>
                  <a:lnTo>
                    <a:pt x="354868" y="99548"/>
                  </a:lnTo>
                  <a:lnTo>
                    <a:pt x="355420" y="104053"/>
                  </a:lnTo>
                  <a:lnTo>
                    <a:pt x="355789" y="109041"/>
                  </a:lnTo>
                  <a:lnTo>
                    <a:pt x="356034" y="114350"/>
                  </a:lnTo>
                  <a:lnTo>
                    <a:pt x="356306" y="125541"/>
                  </a:lnTo>
                  <a:lnTo>
                    <a:pt x="356525" y="176770"/>
                  </a:lnTo>
                  <a:lnTo>
                    <a:pt x="356525" y="165198"/>
                  </a:lnTo>
                  <a:lnTo>
                    <a:pt x="357519" y="162703"/>
                  </a:lnTo>
                  <a:lnTo>
                    <a:pt x="361274" y="157284"/>
                  </a:lnTo>
                  <a:lnTo>
                    <a:pt x="362672" y="153457"/>
                  </a:lnTo>
                  <a:lnTo>
                    <a:pt x="363605" y="148922"/>
                  </a:lnTo>
                  <a:lnTo>
                    <a:pt x="364226" y="143914"/>
                  </a:lnTo>
                  <a:lnTo>
                    <a:pt x="365635" y="139584"/>
                  </a:lnTo>
                  <a:lnTo>
                    <a:pt x="367567" y="135704"/>
                  </a:lnTo>
                  <a:lnTo>
                    <a:pt x="369849" y="132126"/>
                  </a:lnTo>
                  <a:lnTo>
                    <a:pt x="371371" y="127756"/>
                  </a:lnTo>
                  <a:lnTo>
                    <a:pt x="372385" y="122858"/>
                  </a:lnTo>
                  <a:lnTo>
                    <a:pt x="373061" y="117608"/>
                  </a:lnTo>
                  <a:lnTo>
                    <a:pt x="374505" y="112124"/>
                  </a:lnTo>
                  <a:lnTo>
                    <a:pt x="376463" y="106484"/>
                  </a:lnTo>
                  <a:lnTo>
                    <a:pt x="378761" y="100739"/>
                  </a:lnTo>
                  <a:lnTo>
                    <a:pt x="381287" y="94925"/>
                  </a:lnTo>
                  <a:lnTo>
                    <a:pt x="386744" y="83173"/>
                  </a:lnTo>
                  <a:lnTo>
                    <a:pt x="395403" y="65401"/>
                  </a:lnTo>
                  <a:lnTo>
                    <a:pt x="398345" y="60452"/>
                  </a:lnTo>
                  <a:lnTo>
                    <a:pt x="401299" y="56161"/>
                  </a:lnTo>
                  <a:lnTo>
                    <a:pt x="404264" y="52308"/>
                  </a:lnTo>
                  <a:lnTo>
                    <a:pt x="407232" y="48747"/>
                  </a:lnTo>
                  <a:lnTo>
                    <a:pt x="410206" y="45381"/>
                  </a:lnTo>
                  <a:lnTo>
                    <a:pt x="416160" y="38995"/>
                  </a:lnTo>
                  <a:lnTo>
                    <a:pt x="427556" y="27278"/>
                  </a:lnTo>
                  <a:lnTo>
                    <a:pt x="427846" y="29626"/>
                  </a:lnTo>
                  <a:lnTo>
                    <a:pt x="427975" y="33977"/>
                  </a:lnTo>
                  <a:lnTo>
                    <a:pt x="428033" y="39218"/>
                  </a:lnTo>
                  <a:lnTo>
                    <a:pt x="429042" y="42005"/>
                  </a:lnTo>
                  <a:lnTo>
                    <a:pt x="432813" y="47747"/>
                  </a:lnTo>
                  <a:lnTo>
                    <a:pt x="435152" y="53606"/>
                  </a:lnTo>
                  <a:lnTo>
                    <a:pt x="435776" y="56558"/>
                  </a:lnTo>
                  <a:lnTo>
                    <a:pt x="436192" y="60510"/>
                  </a:lnTo>
                  <a:lnTo>
                    <a:pt x="436469" y="65129"/>
                  </a:lnTo>
                  <a:lnTo>
                    <a:pt x="436653" y="70193"/>
                  </a:lnTo>
                  <a:lnTo>
                    <a:pt x="437770" y="74561"/>
                  </a:lnTo>
                  <a:lnTo>
                    <a:pt x="439509" y="78465"/>
                  </a:lnTo>
                  <a:lnTo>
                    <a:pt x="441661" y="82060"/>
                  </a:lnTo>
                  <a:lnTo>
                    <a:pt x="443097" y="86441"/>
                  </a:lnTo>
                  <a:lnTo>
                    <a:pt x="444054" y="91346"/>
                  </a:lnTo>
                  <a:lnTo>
                    <a:pt x="444691" y="96601"/>
                  </a:lnTo>
                  <a:lnTo>
                    <a:pt x="446110" y="102088"/>
                  </a:lnTo>
                  <a:lnTo>
                    <a:pt x="448050" y="107730"/>
                  </a:lnTo>
                  <a:lnTo>
                    <a:pt x="450338" y="113477"/>
                  </a:lnTo>
                  <a:lnTo>
                    <a:pt x="452856" y="119292"/>
                  </a:lnTo>
                  <a:lnTo>
                    <a:pt x="458304" y="131045"/>
                  </a:lnTo>
                  <a:lnTo>
                    <a:pt x="466959" y="148818"/>
                  </a:lnTo>
                  <a:lnTo>
                    <a:pt x="468906" y="153767"/>
                  </a:lnTo>
                  <a:lnTo>
                    <a:pt x="470204" y="158058"/>
                  </a:lnTo>
                  <a:lnTo>
                    <a:pt x="471069" y="161911"/>
                  </a:lnTo>
                  <a:lnTo>
                    <a:pt x="473634" y="165472"/>
                  </a:lnTo>
                  <a:lnTo>
                    <a:pt x="477330" y="168838"/>
                  </a:lnTo>
                  <a:lnTo>
                    <a:pt x="481783" y="172074"/>
                  </a:lnTo>
                  <a:lnTo>
                    <a:pt x="485745" y="175224"/>
                  </a:lnTo>
                  <a:lnTo>
                    <a:pt x="489381" y="178316"/>
                  </a:lnTo>
                  <a:lnTo>
                    <a:pt x="492798" y="181370"/>
                  </a:lnTo>
                  <a:lnTo>
                    <a:pt x="497063" y="183405"/>
                  </a:lnTo>
                  <a:lnTo>
                    <a:pt x="518191" y="189318"/>
                  </a:lnTo>
                  <a:lnTo>
                    <a:pt x="523931" y="191681"/>
                  </a:lnTo>
                  <a:lnTo>
                    <a:pt x="529745" y="192264"/>
                  </a:lnTo>
                  <a:lnTo>
                    <a:pt x="559300" y="188303"/>
                  </a:lnTo>
                  <a:lnTo>
                    <a:pt x="577160" y="182981"/>
                  </a:lnTo>
                  <a:lnTo>
                    <a:pt x="599789" y="175120"/>
                  </a:lnTo>
                  <a:lnTo>
                    <a:pt x="607149" y="171302"/>
                  </a:lnTo>
                  <a:lnTo>
                    <a:pt x="614044" y="166771"/>
                  </a:lnTo>
                  <a:lnTo>
                    <a:pt x="620627" y="161767"/>
                  </a:lnTo>
                  <a:lnTo>
                    <a:pt x="627005" y="157438"/>
                  </a:lnTo>
                  <a:lnTo>
                    <a:pt x="633243" y="153561"/>
                  </a:lnTo>
                  <a:lnTo>
                    <a:pt x="639390" y="149983"/>
                  </a:lnTo>
                  <a:lnTo>
                    <a:pt x="651521" y="143362"/>
                  </a:lnTo>
                  <a:lnTo>
                    <a:pt x="657538" y="140208"/>
                  </a:lnTo>
                  <a:lnTo>
                    <a:pt x="663537" y="136120"/>
                  </a:lnTo>
                  <a:lnTo>
                    <a:pt x="669523" y="131411"/>
                  </a:lnTo>
                  <a:lnTo>
                    <a:pt x="675503" y="126287"/>
                  </a:lnTo>
                  <a:lnTo>
                    <a:pt x="680483" y="120887"/>
                  </a:lnTo>
                  <a:lnTo>
                    <a:pt x="684796" y="115302"/>
                  </a:lnTo>
                  <a:lnTo>
                    <a:pt x="688666" y="109595"/>
                  </a:lnTo>
                  <a:lnTo>
                    <a:pt x="693233" y="103805"/>
                  </a:lnTo>
                  <a:lnTo>
                    <a:pt x="698265" y="97961"/>
                  </a:lnTo>
                  <a:lnTo>
                    <a:pt x="708163" y="87169"/>
                  </a:lnTo>
                  <a:lnTo>
                    <a:pt x="715876" y="79065"/>
                  </a:lnTo>
                  <a:lnTo>
                    <a:pt x="719323" y="74522"/>
                  </a:lnTo>
                  <a:lnTo>
                    <a:pt x="722615" y="69510"/>
                  </a:lnTo>
                  <a:lnTo>
                    <a:pt x="725804" y="64183"/>
                  </a:lnTo>
                  <a:lnTo>
                    <a:pt x="727930" y="59641"/>
                  </a:lnTo>
                  <a:lnTo>
                    <a:pt x="729348" y="55620"/>
                  </a:lnTo>
                  <a:lnTo>
                    <a:pt x="730292" y="51947"/>
                  </a:lnTo>
                  <a:lnTo>
                    <a:pt x="731916" y="47514"/>
                  </a:lnTo>
                  <a:lnTo>
                    <a:pt x="733992" y="42575"/>
                  </a:lnTo>
                  <a:lnTo>
                    <a:pt x="736370" y="37297"/>
                  </a:lnTo>
                  <a:lnTo>
                    <a:pt x="737955" y="32787"/>
                  </a:lnTo>
                  <a:lnTo>
                    <a:pt x="739013" y="28787"/>
                  </a:lnTo>
                  <a:lnTo>
                    <a:pt x="739717" y="25129"/>
                  </a:lnTo>
                  <a:lnTo>
                    <a:pt x="740187" y="21698"/>
                  </a:lnTo>
                  <a:lnTo>
                    <a:pt x="740500" y="18418"/>
                  </a:lnTo>
                  <a:lnTo>
                    <a:pt x="740709" y="15240"/>
                  </a:lnTo>
                  <a:lnTo>
                    <a:pt x="739854" y="13121"/>
                  </a:lnTo>
                  <a:lnTo>
                    <a:pt x="738290" y="11708"/>
                  </a:lnTo>
                  <a:lnTo>
                    <a:pt x="733388" y="9441"/>
                  </a:lnTo>
                  <a:lnTo>
                    <a:pt x="727791" y="4308"/>
                  </a:lnTo>
                  <a:lnTo>
                    <a:pt x="725280" y="3848"/>
                  </a:lnTo>
                  <a:lnTo>
                    <a:pt x="722611" y="4534"/>
                  </a:lnTo>
                  <a:lnTo>
                    <a:pt x="719838" y="5984"/>
                  </a:lnTo>
                  <a:lnTo>
                    <a:pt x="714107" y="7594"/>
                  </a:lnTo>
                  <a:lnTo>
                    <a:pt x="711188" y="8024"/>
                  </a:lnTo>
                  <a:lnTo>
                    <a:pt x="709241" y="9302"/>
                  </a:lnTo>
                  <a:lnTo>
                    <a:pt x="707944" y="11147"/>
                  </a:lnTo>
                  <a:lnTo>
                    <a:pt x="707079" y="13369"/>
                  </a:lnTo>
                  <a:lnTo>
                    <a:pt x="700818" y="18483"/>
                  </a:lnTo>
                  <a:lnTo>
                    <a:pt x="696365" y="21236"/>
                  </a:lnTo>
                  <a:lnTo>
                    <a:pt x="693398" y="25056"/>
                  </a:lnTo>
                  <a:lnTo>
                    <a:pt x="691418" y="29587"/>
                  </a:lnTo>
                  <a:lnTo>
                    <a:pt x="690099" y="34592"/>
                  </a:lnTo>
                  <a:lnTo>
                    <a:pt x="688225" y="38921"/>
                  </a:lnTo>
                  <a:lnTo>
                    <a:pt x="685983" y="42799"/>
                  </a:lnTo>
                  <a:lnTo>
                    <a:pt x="683494" y="46376"/>
                  </a:lnTo>
                  <a:lnTo>
                    <a:pt x="681835" y="50746"/>
                  </a:lnTo>
                  <a:lnTo>
                    <a:pt x="680729" y="55643"/>
                  </a:lnTo>
                  <a:lnTo>
                    <a:pt x="679991" y="60892"/>
                  </a:lnTo>
                  <a:lnTo>
                    <a:pt x="679499" y="65384"/>
                  </a:lnTo>
                  <a:lnTo>
                    <a:pt x="679172" y="69370"/>
                  </a:lnTo>
                  <a:lnTo>
                    <a:pt x="678953" y="73020"/>
                  </a:lnTo>
                  <a:lnTo>
                    <a:pt x="678710" y="82368"/>
                  </a:lnTo>
                  <a:lnTo>
                    <a:pt x="678555" y="99797"/>
                  </a:lnTo>
                  <a:lnTo>
                    <a:pt x="679536" y="104219"/>
                  </a:lnTo>
                  <a:lnTo>
                    <a:pt x="681184" y="109151"/>
                  </a:lnTo>
                  <a:lnTo>
                    <a:pt x="683276" y="114424"/>
                  </a:lnTo>
                  <a:lnTo>
                    <a:pt x="685665" y="118931"/>
                  </a:lnTo>
                  <a:lnTo>
                    <a:pt x="688251" y="122928"/>
                  </a:lnTo>
                  <a:lnTo>
                    <a:pt x="690969" y="126585"/>
                  </a:lnTo>
                  <a:lnTo>
                    <a:pt x="693775" y="130015"/>
                  </a:lnTo>
                  <a:lnTo>
                    <a:pt x="696639" y="133294"/>
                  </a:lnTo>
                  <a:lnTo>
                    <a:pt x="699542" y="136472"/>
                  </a:lnTo>
                  <a:lnTo>
                    <a:pt x="702471" y="138591"/>
                  </a:lnTo>
                  <a:lnTo>
                    <a:pt x="708376" y="140945"/>
                  </a:lnTo>
                  <a:lnTo>
                    <a:pt x="738312" y="142718"/>
                  </a:lnTo>
                  <a:lnTo>
                    <a:pt x="748488" y="142779"/>
                  </a:lnTo>
                  <a:lnTo>
                    <a:pt x="752991" y="141803"/>
                  </a:lnTo>
                  <a:lnTo>
                    <a:pt x="765069" y="135690"/>
                  </a:lnTo>
                  <a:lnTo>
                    <a:pt x="786454" y="124735"/>
                  </a:lnTo>
                  <a:lnTo>
                    <a:pt x="797049" y="118912"/>
                  </a:lnTo>
                  <a:lnTo>
                    <a:pt x="805070" y="113016"/>
                  </a:lnTo>
                  <a:lnTo>
                    <a:pt x="814597" y="107089"/>
                  </a:lnTo>
                  <a:lnTo>
                    <a:pt x="819921" y="104119"/>
                  </a:lnTo>
                  <a:lnTo>
                    <a:pt x="824464" y="100155"/>
                  </a:lnTo>
                  <a:lnTo>
                    <a:pt x="828486" y="95528"/>
                  </a:lnTo>
                  <a:lnTo>
                    <a:pt x="832162" y="90459"/>
                  </a:lnTo>
                  <a:lnTo>
                    <a:pt x="836599" y="86087"/>
                  </a:lnTo>
                  <a:lnTo>
                    <a:pt x="841545" y="82180"/>
                  </a:lnTo>
                  <a:lnTo>
                    <a:pt x="846830" y="78584"/>
                  </a:lnTo>
                  <a:lnTo>
                    <a:pt x="851348" y="74202"/>
                  </a:lnTo>
                  <a:lnTo>
                    <a:pt x="855353" y="69296"/>
                  </a:lnTo>
                  <a:lnTo>
                    <a:pt x="859016" y="64041"/>
                  </a:lnTo>
                  <a:lnTo>
                    <a:pt x="863447" y="59546"/>
                  </a:lnTo>
                  <a:lnTo>
                    <a:pt x="868388" y="55556"/>
                  </a:lnTo>
                  <a:lnTo>
                    <a:pt x="873669" y="51905"/>
                  </a:lnTo>
                  <a:lnTo>
                    <a:pt x="878185" y="47486"/>
                  </a:lnTo>
                  <a:lnTo>
                    <a:pt x="882188" y="42556"/>
                  </a:lnTo>
                  <a:lnTo>
                    <a:pt x="885851" y="37285"/>
                  </a:lnTo>
                  <a:lnTo>
                    <a:pt x="889287" y="32778"/>
                  </a:lnTo>
                  <a:lnTo>
                    <a:pt x="892571" y="28782"/>
                  </a:lnTo>
                  <a:lnTo>
                    <a:pt x="895754" y="25125"/>
                  </a:lnTo>
                  <a:lnTo>
                    <a:pt x="898871" y="21696"/>
                  </a:lnTo>
                  <a:lnTo>
                    <a:pt x="904983" y="15239"/>
                  </a:lnTo>
                  <a:lnTo>
                    <a:pt x="914011" y="6026"/>
                  </a:lnTo>
                  <a:lnTo>
                    <a:pt x="917998" y="4001"/>
                  </a:lnTo>
                  <a:lnTo>
                    <a:pt x="934885" y="486"/>
                  </a:lnTo>
                  <a:lnTo>
                    <a:pt x="950083" y="0"/>
                  </a:lnTo>
                  <a:lnTo>
                    <a:pt x="952978" y="976"/>
                  </a:lnTo>
                  <a:lnTo>
                    <a:pt x="958845" y="4707"/>
                  </a:lnTo>
                  <a:lnTo>
                    <a:pt x="964765" y="9673"/>
                  </a:lnTo>
                  <a:lnTo>
                    <a:pt x="967735" y="12386"/>
                  </a:lnTo>
                  <a:lnTo>
                    <a:pt x="969715" y="15187"/>
                  </a:lnTo>
                  <a:lnTo>
                    <a:pt x="971915" y="20945"/>
                  </a:lnTo>
                  <a:lnTo>
                    <a:pt x="973496" y="24862"/>
                  </a:lnTo>
                  <a:lnTo>
                    <a:pt x="975543" y="29457"/>
                  </a:lnTo>
                  <a:lnTo>
                    <a:pt x="977901" y="34505"/>
                  </a:lnTo>
                  <a:lnTo>
                    <a:pt x="979474" y="38863"/>
                  </a:lnTo>
                  <a:lnTo>
                    <a:pt x="980522" y="42760"/>
                  </a:lnTo>
                  <a:lnTo>
                    <a:pt x="981221" y="46351"/>
                  </a:lnTo>
                  <a:lnTo>
                    <a:pt x="981688" y="51721"/>
                  </a:lnTo>
                  <a:lnTo>
                    <a:pt x="981998" y="58277"/>
                  </a:lnTo>
                  <a:lnTo>
                    <a:pt x="982496" y="80707"/>
                  </a:lnTo>
                  <a:lnTo>
                    <a:pt x="982583" y="96200"/>
                  </a:lnTo>
                  <a:lnTo>
                    <a:pt x="981601" y="101821"/>
                  </a:lnTo>
                  <a:lnTo>
                    <a:pt x="979953" y="107552"/>
                  </a:lnTo>
                  <a:lnTo>
                    <a:pt x="977860" y="113358"/>
                  </a:lnTo>
                  <a:lnTo>
                    <a:pt x="976465" y="119213"/>
                  </a:lnTo>
                  <a:lnTo>
                    <a:pt x="975535" y="125100"/>
                  </a:lnTo>
                  <a:lnTo>
                    <a:pt x="974915" y="131009"/>
                  </a:lnTo>
                  <a:lnTo>
                    <a:pt x="974502" y="136933"/>
                  </a:lnTo>
                  <a:lnTo>
                    <a:pt x="974226" y="142867"/>
                  </a:lnTo>
                  <a:lnTo>
                    <a:pt x="974042" y="148807"/>
                  </a:lnTo>
                  <a:lnTo>
                    <a:pt x="972926" y="153760"/>
                  </a:lnTo>
                  <a:lnTo>
                    <a:pt x="971188" y="158053"/>
                  </a:lnTo>
                  <a:lnTo>
                    <a:pt x="969036" y="161908"/>
                  </a:lnTo>
                  <a:lnTo>
                    <a:pt x="967601" y="165470"/>
                  </a:lnTo>
                  <a:lnTo>
                    <a:pt x="966644" y="168837"/>
                  </a:lnTo>
                  <a:lnTo>
                    <a:pt x="964731" y="17854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"/>
            <p:cNvSpPr/>
            <p:nvPr/>
          </p:nvSpPr>
          <p:spPr>
            <a:xfrm>
              <a:off x="4679748" y="196498"/>
              <a:ext cx="232132" cy="205338"/>
            </a:xfrm>
            <a:custGeom>
              <a:avLst/>
              <a:gdLst/>
              <a:ahLst/>
              <a:cxnLst/>
              <a:rect l="0" t="0" r="0" b="0"/>
              <a:pathLst>
                <a:path w="232132" h="205338">
                  <a:moveTo>
                    <a:pt x="133745" y="53533"/>
                  </a:moveTo>
                  <a:lnTo>
                    <a:pt x="133745" y="14724"/>
                  </a:lnTo>
                  <a:lnTo>
                    <a:pt x="132752" y="11786"/>
                  </a:lnTo>
                  <a:lnTo>
                    <a:pt x="128998" y="5874"/>
                  </a:lnTo>
                  <a:lnTo>
                    <a:pt x="126604" y="3901"/>
                  </a:lnTo>
                  <a:lnTo>
                    <a:pt x="124016" y="2586"/>
                  </a:lnTo>
                  <a:lnTo>
                    <a:pt x="118488" y="1124"/>
                  </a:lnTo>
                  <a:lnTo>
                    <a:pt x="112720" y="474"/>
                  </a:lnTo>
                  <a:lnTo>
                    <a:pt x="108797" y="301"/>
                  </a:lnTo>
                  <a:lnTo>
                    <a:pt x="94772" y="57"/>
                  </a:lnTo>
                  <a:lnTo>
                    <a:pt x="87272" y="0"/>
                  </a:lnTo>
                  <a:lnTo>
                    <a:pt x="82888" y="977"/>
                  </a:lnTo>
                  <a:lnTo>
                    <a:pt x="77976" y="2621"/>
                  </a:lnTo>
                  <a:lnTo>
                    <a:pt x="72715" y="4709"/>
                  </a:lnTo>
                  <a:lnTo>
                    <a:pt x="67219" y="7093"/>
                  </a:lnTo>
                  <a:lnTo>
                    <a:pt x="55813" y="12388"/>
                  </a:lnTo>
                  <a:lnTo>
                    <a:pt x="38217" y="20947"/>
                  </a:lnTo>
                  <a:lnTo>
                    <a:pt x="33289" y="24863"/>
                  </a:lnTo>
                  <a:lnTo>
                    <a:pt x="29010" y="29459"/>
                  </a:lnTo>
                  <a:lnTo>
                    <a:pt x="25163" y="34507"/>
                  </a:lnTo>
                  <a:lnTo>
                    <a:pt x="21606" y="38865"/>
                  </a:lnTo>
                  <a:lnTo>
                    <a:pt x="18239" y="42762"/>
                  </a:lnTo>
                  <a:lnTo>
                    <a:pt x="15002" y="46352"/>
                  </a:lnTo>
                  <a:lnTo>
                    <a:pt x="12843" y="50730"/>
                  </a:lnTo>
                  <a:lnTo>
                    <a:pt x="11405" y="55633"/>
                  </a:lnTo>
                  <a:lnTo>
                    <a:pt x="10445" y="60886"/>
                  </a:lnTo>
                  <a:lnTo>
                    <a:pt x="8811" y="66372"/>
                  </a:lnTo>
                  <a:lnTo>
                    <a:pt x="6729" y="72014"/>
                  </a:lnTo>
                  <a:lnTo>
                    <a:pt x="4347" y="77760"/>
                  </a:lnTo>
                  <a:lnTo>
                    <a:pt x="2758" y="82583"/>
                  </a:lnTo>
                  <a:lnTo>
                    <a:pt x="1699" y="86790"/>
                  </a:lnTo>
                  <a:lnTo>
                    <a:pt x="994" y="90587"/>
                  </a:lnTo>
                  <a:lnTo>
                    <a:pt x="523" y="95103"/>
                  </a:lnTo>
                  <a:lnTo>
                    <a:pt x="209" y="100098"/>
                  </a:lnTo>
                  <a:lnTo>
                    <a:pt x="0" y="105412"/>
                  </a:lnTo>
                  <a:lnTo>
                    <a:pt x="854" y="109947"/>
                  </a:lnTo>
                  <a:lnTo>
                    <a:pt x="2418" y="113963"/>
                  </a:lnTo>
                  <a:lnTo>
                    <a:pt x="4454" y="117632"/>
                  </a:lnTo>
                  <a:lnTo>
                    <a:pt x="5811" y="121070"/>
                  </a:lnTo>
                  <a:lnTo>
                    <a:pt x="6716" y="124355"/>
                  </a:lnTo>
                  <a:lnTo>
                    <a:pt x="7319" y="127536"/>
                  </a:lnTo>
                  <a:lnTo>
                    <a:pt x="10640" y="133718"/>
                  </a:lnTo>
                  <a:lnTo>
                    <a:pt x="15428" y="139772"/>
                  </a:lnTo>
                  <a:lnTo>
                    <a:pt x="20869" y="145770"/>
                  </a:lnTo>
                  <a:lnTo>
                    <a:pt x="23711" y="147767"/>
                  </a:lnTo>
                  <a:lnTo>
                    <a:pt x="29520" y="149985"/>
                  </a:lnTo>
                  <a:lnTo>
                    <a:pt x="35413" y="150971"/>
                  </a:lnTo>
                  <a:lnTo>
                    <a:pt x="38377" y="151234"/>
                  </a:lnTo>
                  <a:lnTo>
                    <a:pt x="41346" y="150417"/>
                  </a:lnTo>
                  <a:lnTo>
                    <a:pt x="47295" y="146863"/>
                  </a:lnTo>
                  <a:lnTo>
                    <a:pt x="53252" y="144622"/>
                  </a:lnTo>
                  <a:lnTo>
                    <a:pt x="56232" y="144025"/>
                  </a:lnTo>
                  <a:lnTo>
                    <a:pt x="60206" y="141642"/>
                  </a:lnTo>
                  <a:lnTo>
                    <a:pt x="64843" y="138069"/>
                  </a:lnTo>
                  <a:lnTo>
                    <a:pt x="69922" y="133703"/>
                  </a:lnTo>
                  <a:lnTo>
                    <a:pt x="74302" y="130792"/>
                  </a:lnTo>
                  <a:lnTo>
                    <a:pt x="78215" y="128851"/>
                  </a:lnTo>
                  <a:lnTo>
                    <a:pt x="81818" y="127558"/>
                  </a:lnTo>
                  <a:lnTo>
                    <a:pt x="85214" y="124711"/>
                  </a:lnTo>
                  <a:lnTo>
                    <a:pt x="88471" y="120829"/>
                  </a:lnTo>
                  <a:lnTo>
                    <a:pt x="91637" y="116256"/>
                  </a:lnTo>
                  <a:lnTo>
                    <a:pt x="94741" y="112215"/>
                  </a:lnTo>
                  <a:lnTo>
                    <a:pt x="97805" y="108530"/>
                  </a:lnTo>
                  <a:lnTo>
                    <a:pt x="100841" y="105080"/>
                  </a:lnTo>
                  <a:lnTo>
                    <a:pt x="103859" y="100796"/>
                  </a:lnTo>
                  <a:lnTo>
                    <a:pt x="106864" y="95956"/>
                  </a:lnTo>
                  <a:lnTo>
                    <a:pt x="109861" y="90744"/>
                  </a:lnTo>
                  <a:lnTo>
                    <a:pt x="112854" y="86278"/>
                  </a:lnTo>
                  <a:lnTo>
                    <a:pt x="115842" y="82308"/>
                  </a:lnTo>
                  <a:lnTo>
                    <a:pt x="118828" y="78670"/>
                  </a:lnTo>
                  <a:lnTo>
                    <a:pt x="120819" y="75252"/>
                  </a:lnTo>
                  <a:lnTo>
                    <a:pt x="122146" y="71981"/>
                  </a:lnTo>
                  <a:lnTo>
                    <a:pt x="123032" y="68808"/>
                  </a:lnTo>
                  <a:lnTo>
                    <a:pt x="123621" y="64708"/>
                  </a:lnTo>
                  <a:lnTo>
                    <a:pt x="124014" y="59991"/>
                  </a:lnTo>
                  <a:lnTo>
                    <a:pt x="124276" y="54862"/>
                  </a:lnTo>
                  <a:lnTo>
                    <a:pt x="125445" y="51442"/>
                  </a:lnTo>
                  <a:lnTo>
                    <a:pt x="127218" y="49162"/>
                  </a:lnTo>
                  <a:lnTo>
                    <a:pt x="129394" y="47643"/>
                  </a:lnTo>
                  <a:lnTo>
                    <a:pt x="130844" y="45637"/>
                  </a:lnTo>
                  <a:lnTo>
                    <a:pt x="132456" y="40763"/>
                  </a:lnTo>
                  <a:lnTo>
                    <a:pt x="133363" y="37181"/>
                  </a:lnTo>
                  <a:lnTo>
                    <a:pt x="134484" y="36679"/>
                  </a:lnTo>
                  <a:lnTo>
                    <a:pt x="138379" y="36120"/>
                  </a:lnTo>
                  <a:lnTo>
                    <a:pt x="139816" y="36963"/>
                  </a:lnTo>
                  <a:lnTo>
                    <a:pt x="140774" y="38518"/>
                  </a:lnTo>
                  <a:lnTo>
                    <a:pt x="142311" y="43401"/>
                  </a:lnTo>
                  <a:lnTo>
                    <a:pt x="142577" y="48987"/>
                  </a:lnTo>
                  <a:lnTo>
                    <a:pt x="143608" y="51495"/>
                  </a:lnTo>
                  <a:lnTo>
                    <a:pt x="147404" y="56926"/>
                  </a:lnTo>
                  <a:lnTo>
                    <a:pt x="148813" y="60756"/>
                  </a:lnTo>
                  <a:lnTo>
                    <a:pt x="149754" y="65294"/>
                  </a:lnTo>
                  <a:lnTo>
                    <a:pt x="150380" y="70303"/>
                  </a:lnTo>
                  <a:lnTo>
                    <a:pt x="150798" y="74635"/>
                  </a:lnTo>
                  <a:lnTo>
                    <a:pt x="151076" y="78515"/>
                  </a:lnTo>
                  <a:lnTo>
                    <a:pt x="151262" y="82094"/>
                  </a:lnTo>
                  <a:lnTo>
                    <a:pt x="152380" y="86464"/>
                  </a:lnTo>
                  <a:lnTo>
                    <a:pt x="154118" y="91362"/>
                  </a:lnTo>
                  <a:lnTo>
                    <a:pt x="156272" y="96612"/>
                  </a:lnTo>
                  <a:lnTo>
                    <a:pt x="158701" y="101104"/>
                  </a:lnTo>
                  <a:lnTo>
                    <a:pt x="161314" y="105090"/>
                  </a:lnTo>
                  <a:lnTo>
                    <a:pt x="164050" y="108740"/>
                  </a:lnTo>
                  <a:lnTo>
                    <a:pt x="166868" y="113158"/>
                  </a:lnTo>
                  <a:lnTo>
                    <a:pt x="169740" y="118088"/>
                  </a:lnTo>
                  <a:lnTo>
                    <a:pt x="172648" y="123358"/>
                  </a:lnTo>
                  <a:lnTo>
                    <a:pt x="174588" y="128857"/>
                  </a:lnTo>
                  <a:lnTo>
                    <a:pt x="175880" y="134507"/>
                  </a:lnTo>
                  <a:lnTo>
                    <a:pt x="176743" y="140257"/>
                  </a:lnTo>
                  <a:lnTo>
                    <a:pt x="178311" y="145084"/>
                  </a:lnTo>
                  <a:lnTo>
                    <a:pt x="180351" y="149293"/>
                  </a:lnTo>
                  <a:lnTo>
                    <a:pt x="182704" y="153092"/>
                  </a:lnTo>
                  <a:lnTo>
                    <a:pt x="185267" y="156616"/>
                  </a:lnTo>
                  <a:lnTo>
                    <a:pt x="187969" y="159958"/>
                  </a:lnTo>
                  <a:lnTo>
                    <a:pt x="193621" y="166317"/>
                  </a:lnTo>
                  <a:lnTo>
                    <a:pt x="199446" y="172451"/>
                  </a:lnTo>
                  <a:lnTo>
                    <a:pt x="208312" y="181482"/>
                  </a:lnTo>
                  <a:lnTo>
                    <a:pt x="210289" y="184473"/>
                  </a:lnTo>
                  <a:lnTo>
                    <a:pt x="212486" y="190442"/>
                  </a:lnTo>
                  <a:lnTo>
                    <a:pt x="214066" y="192431"/>
                  </a:lnTo>
                  <a:lnTo>
                    <a:pt x="216112" y="193756"/>
                  </a:lnTo>
                  <a:lnTo>
                    <a:pt x="218470" y="194640"/>
                  </a:lnTo>
                  <a:lnTo>
                    <a:pt x="223741" y="198268"/>
                  </a:lnTo>
                  <a:lnTo>
                    <a:pt x="232131" y="20533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"/>
            <p:cNvSpPr/>
            <p:nvPr/>
          </p:nvSpPr>
          <p:spPr>
            <a:xfrm>
              <a:off x="5037099" y="62507"/>
              <a:ext cx="8945" cy="339329"/>
            </a:xfrm>
            <a:custGeom>
              <a:avLst/>
              <a:gdLst/>
              <a:ahLst/>
              <a:cxnLst/>
              <a:rect l="0" t="0" r="0" b="0"/>
              <a:pathLst>
                <a:path w="8945" h="339329">
                  <a:moveTo>
                    <a:pt x="8944" y="0"/>
                  </a:moveTo>
                  <a:lnTo>
                    <a:pt x="8944" y="28680"/>
                  </a:lnTo>
                  <a:lnTo>
                    <a:pt x="7950" y="34003"/>
                  </a:lnTo>
                  <a:lnTo>
                    <a:pt x="6294" y="40528"/>
                  </a:lnTo>
                  <a:lnTo>
                    <a:pt x="4196" y="47855"/>
                  </a:lnTo>
                  <a:lnTo>
                    <a:pt x="2797" y="55716"/>
                  </a:lnTo>
                  <a:lnTo>
                    <a:pt x="1864" y="63933"/>
                  </a:lnTo>
                  <a:lnTo>
                    <a:pt x="1243" y="72388"/>
                  </a:lnTo>
                  <a:lnTo>
                    <a:pt x="828" y="81001"/>
                  </a:lnTo>
                  <a:lnTo>
                    <a:pt x="368" y="98508"/>
                  </a:lnTo>
                  <a:lnTo>
                    <a:pt x="0" y="254221"/>
                  </a:lnTo>
                  <a:lnTo>
                    <a:pt x="994" y="261754"/>
                  </a:lnTo>
                  <a:lnTo>
                    <a:pt x="2649" y="269753"/>
                  </a:lnTo>
                  <a:lnTo>
                    <a:pt x="4748" y="278062"/>
                  </a:lnTo>
                  <a:lnTo>
                    <a:pt x="6147" y="285586"/>
                  </a:lnTo>
                  <a:lnTo>
                    <a:pt x="7079" y="292586"/>
                  </a:lnTo>
                  <a:lnTo>
                    <a:pt x="7700" y="299237"/>
                  </a:lnTo>
                  <a:lnTo>
                    <a:pt x="8115" y="305655"/>
                  </a:lnTo>
                  <a:lnTo>
                    <a:pt x="8391" y="311919"/>
                  </a:lnTo>
                  <a:lnTo>
                    <a:pt x="8780" y="327569"/>
                  </a:lnTo>
                  <a:lnTo>
                    <a:pt x="8944" y="33932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"/>
            <p:cNvSpPr/>
            <p:nvPr/>
          </p:nvSpPr>
          <p:spPr>
            <a:xfrm>
              <a:off x="5412755" y="125015"/>
              <a:ext cx="8945" cy="330400"/>
            </a:xfrm>
            <a:custGeom>
              <a:avLst/>
              <a:gdLst/>
              <a:ahLst/>
              <a:cxnLst/>
              <a:rect l="0" t="0" r="0" b="0"/>
              <a:pathLst>
                <a:path w="8945" h="330400">
                  <a:moveTo>
                    <a:pt x="0" y="0"/>
                  </a:moveTo>
                  <a:lnTo>
                    <a:pt x="0" y="50879"/>
                  </a:lnTo>
                  <a:lnTo>
                    <a:pt x="994" y="57732"/>
                  </a:lnTo>
                  <a:lnTo>
                    <a:pt x="2650" y="65277"/>
                  </a:lnTo>
                  <a:lnTo>
                    <a:pt x="4748" y="73284"/>
                  </a:lnTo>
                  <a:lnTo>
                    <a:pt x="6147" y="81598"/>
                  </a:lnTo>
                  <a:lnTo>
                    <a:pt x="7079" y="90118"/>
                  </a:lnTo>
                  <a:lnTo>
                    <a:pt x="7701" y="98774"/>
                  </a:lnTo>
                  <a:lnTo>
                    <a:pt x="8115" y="106529"/>
                  </a:lnTo>
                  <a:lnTo>
                    <a:pt x="8576" y="120438"/>
                  </a:lnTo>
                  <a:lnTo>
                    <a:pt x="8896" y="161308"/>
                  </a:lnTo>
                  <a:lnTo>
                    <a:pt x="8944" y="300488"/>
                  </a:lnTo>
                  <a:lnTo>
                    <a:pt x="7950" y="305497"/>
                  </a:lnTo>
                  <a:lnTo>
                    <a:pt x="6294" y="309829"/>
                  </a:lnTo>
                  <a:lnTo>
                    <a:pt x="4196" y="313709"/>
                  </a:lnTo>
                  <a:lnTo>
                    <a:pt x="2797" y="317288"/>
                  </a:lnTo>
                  <a:lnTo>
                    <a:pt x="1865" y="320666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"/>
            <p:cNvSpPr/>
            <p:nvPr/>
          </p:nvSpPr>
          <p:spPr>
            <a:xfrm>
              <a:off x="5251760" y="44648"/>
              <a:ext cx="339881" cy="35720"/>
            </a:xfrm>
            <a:custGeom>
              <a:avLst/>
              <a:gdLst/>
              <a:ahLst/>
              <a:cxnLst/>
              <a:rect l="0" t="0" r="0" b="0"/>
              <a:pathLst>
                <a:path w="339881" h="35720">
                  <a:moveTo>
                    <a:pt x="0" y="35719"/>
                  </a:moveTo>
                  <a:lnTo>
                    <a:pt x="7701" y="28030"/>
                  </a:lnTo>
                  <a:lnTo>
                    <a:pt x="18072" y="27157"/>
                  </a:lnTo>
                  <a:lnTo>
                    <a:pt x="22980" y="26042"/>
                  </a:lnTo>
                  <a:lnTo>
                    <a:pt x="28239" y="24307"/>
                  </a:lnTo>
                  <a:lnTo>
                    <a:pt x="33733" y="22158"/>
                  </a:lnTo>
                  <a:lnTo>
                    <a:pt x="39384" y="19733"/>
                  </a:lnTo>
                  <a:lnTo>
                    <a:pt x="50962" y="14393"/>
                  </a:lnTo>
                  <a:lnTo>
                    <a:pt x="57826" y="12572"/>
                  </a:lnTo>
                  <a:lnTo>
                    <a:pt x="65384" y="11358"/>
                  </a:lnTo>
                  <a:lnTo>
                    <a:pt x="73402" y="10548"/>
                  </a:lnTo>
                  <a:lnTo>
                    <a:pt x="82725" y="10009"/>
                  </a:lnTo>
                  <a:lnTo>
                    <a:pt x="103682" y="9409"/>
                  </a:lnTo>
                  <a:lnTo>
                    <a:pt x="114836" y="8257"/>
                  </a:lnTo>
                  <a:lnTo>
                    <a:pt x="126248" y="6497"/>
                  </a:lnTo>
                  <a:lnTo>
                    <a:pt x="137830" y="4331"/>
                  </a:lnTo>
                  <a:lnTo>
                    <a:pt x="149527" y="2888"/>
                  </a:lnTo>
                  <a:lnTo>
                    <a:pt x="161300" y="1925"/>
                  </a:lnTo>
                  <a:lnTo>
                    <a:pt x="173124" y="1284"/>
                  </a:lnTo>
                  <a:lnTo>
                    <a:pt x="196862" y="571"/>
                  </a:lnTo>
                  <a:lnTo>
                    <a:pt x="268334" y="50"/>
                  </a:lnTo>
                  <a:lnTo>
                    <a:pt x="33988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"/>
            <p:cNvSpPr/>
            <p:nvPr/>
          </p:nvSpPr>
          <p:spPr>
            <a:xfrm>
              <a:off x="5502197" y="223387"/>
              <a:ext cx="196774" cy="178449"/>
            </a:xfrm>
            <a:custGeom>
              <a:avLst/>
              <a:gdLst/>
              <a:ahLst/>
              <a:cxnLst/>
              <a:rect l="0" t="0" r="0" b="0"/>
              <a:pathLst>
                <a:path w="196774" h="178449">
                  <a:moveTo>
                    <a:pt x="0" y="44503"/>
                  </a:moveTo>
                  <a:lnTo>
                    <a:pt x="0" y="53065"/>
                  </a:lnTo>
                  <a:lnTo>
                    <a:pt x="4748" y="53324"/>
                  </a:lnTo>
                  <a:lnTo>
                    <a:pt x="16277" y="53423"/>
                  </a:lnTo>
                  <a:lnTo>
                    <a:pt x="18802" y="54419"/>
                  </a:lnTo>
                  <a:lnTo>
                    <a:pt x="22473" y="56074"/>
                  </a:lnTo>
                  <a:lnTo>
                    <a:pt x="26907" y="58170"/>
                  </a:lnTo>
                  <a:lnTo>
                    <a:pt x="30858" y="59568"/>
                  </a:lnTo>
                  <a:lnTo>
                    <a:pt x="34485" y="60499"/>
                  </a:lnTo>
                  <a:lnTo>
                    <a:pt x="37897" y="61120"/>
                  </a:lnTo>
                  <a:lnTo>
                    <a:pt x="41166" y="61534"/>
                  </a:lnTo>
                  <a:lnTo>
                    <a:pt x="44339" y="61810"/>
                  </a:lnTo>
                  <a:lnTo>
                    <a:pt x="47447" y="61994"/>
                  </a:lnTo>
                  <a:lnTo>
                    <a:pt x="53551" y="62199"/>
                  </a:lnTo>
                  <a:lnTo>
                    <a:pt x="56571" y="62253"/>
                  </a:lnTo>
                  <a:lnTo>
                    <a:pt x="59578" y="61298"/>
                  </a:lnTo>
                  <a:lnTo>
                    <a:pt x="65568" y="57590"/>
                  </a:lnTo>
                  <a:lnTo>
                    <a:pt x="69552" y="56204"/>
                  </a:lnTo>
                  <a:lnTo>
                    <a:pt x="74194" y="55280"/>
                  </a:lnTo>
                  <a:lnTo>
                    <a:pt x="79277" y="54664"/>
                  </a:lnTo>
                  <a:lnTo>
                    <a:pt x="83658" y="53262"/>
                  </a:lnTo>
                  <a:lnTo>
                    <a:pt x="87575" y="51334"/>
                  </a:lnTo>
                  <a:lnTo>
                    <a:pt x="91178" y="49057"/>
                  </a:lnTo>
                  <a:lnTo>
                    <a:pt x="94575" y="47539"/>
                  </a:lnTo>
                  <a:lnTo>
                    <a:pt x="97833" y="46527"/>
                  </a:lnTo>
                  <a:lnTo>
                    <a:pt x="100999" y="45852"/>
                  </a:lnTo>
                  <a:lnTo>
                    <a:pt x="104103" y="44410"/>
                  </a:lnTo>
                  <a:lnTo>
                    <a:pt x="110203" y="40162"/>
                  </a:lnTo>
                  <a:lnTo>
                    <a:pt x="116226" y="34967"/>
                  </a:lnTo>
                  <a:lnTo>
                    <a:pt x="122216" y="29351"/>
                  </a:lnTo>
                  <a:lnTo>
                    <a:pt x="128191" y="23547"/>
                  </a:lnTo>
                  <a:lnTo>
                    <a:pt x="131176" y="21603"/>
                  </a:lnTo>
                  <a:lnTo>
                    <a:pt x="137142" y="19442"/>
                  </a:lnTo>
                  <a:lnTo>
                    <a:pt x="139131" y="17874"/>
                  </a:lnTo>
                  <a:lnTo>
                    <a:pt x="140456" y="15836"/>
                  </a:lnTo>
                  <a:lnTo>
                    <a:pt x="141929" y="10926"/>
                  </a:lnTo>
                  <a:lnTo>
                    <a:pt x="142584" y="5437"/>
                  </a:lnTo>
                  <a:lnTo>
                    <a:pt x="141765" y="3576"/>
                  </a:lnTo>
                  <a:lnTo>
                    <a:pt x="140224" y="2336"/>
                  </a:lnTo>
                  <a:lnTo>
                    <a:pt x="135360" y="345"/>
                  </a:lnTo>
                  <a:lnTo>
                    <a:pt x="129395" y="72"/>
                  </a:lnTo>
                  <a:lnTo>
                    <a:pt x="125022" y="0"/>
                  </a:lnTo>
                  <a:lnTo>
                    <a:pt x="121112" y="944"/>
                  </a:lnTo>
                  <a:lnTo>
                    <a:pt x="117512" y="2565"/>
                  </a:lnTo>
                  <a:lnTo>
                    <a:pt x="114118" y="4638"/>
                  </a:lnTo>
                  <a:lnTo>
                    <a:pt x="109868" y="7012"/>
                  </a:lnTo>
                  <a:lnTo>
                    <a:pt x="99845" y="12296"/>
                  </a:lnTo>
                  <a:lnTo>
                    <a:pt x="95384" y="15094"/>
                  </a:lnTo>
                  <a:lnTo>
                    <a:pt x="91415" y="17952"/>
                  </a:lnTo>
                  <a:lnTo>
                    <a:pt x="87776" y="20849"/>
                  </a:lnTo>
                  <a:lnTo>
                    <a:pt x="84356" y="23773"/>
                  </a:lnTo>
                  <a:lnTo>
                    <a:pt x="81082" y="26714"/>
                  </a:lnTo>
                  <a:lnTo>
                    <a:pt x="77906" y="29667"/>
                  </a:lnTo>
                  <a:lnTo>
                    <a:pt x="74795" y="33620"/>
                  </a:lnTo>
                  <a:lnTo>
                    <a:pt x="71727" y="38240"/>
                  </a:lnTo>
                  <a:lnTo>
                    <a:pt x="68688" y="43304"/>
                  </a:lnTo>
                  <a:lnTo>
                    <a:pt x="65668" y="48665"/>
                  </a:lnTo>
                  <a:lnTo>
                    <a:pt x="59662" y="59913"/>
                  </a:lnTo>
                  <a:lnTo>
                    <a:pt x="56669" y="64698"/>
                  </a:lnTo>
                  <a:lnTo>
                    <a:pt x="53681" y="68880"/>
                  </a:lnTo>
                  <a:lnTo>
                    <a:pt x="50693" y="72661"/>
                  </a:lnTo>
                  <a:lnTo>
                    <a:pt x="48703" y="77166"/>
                  </a:lnTo>
                  <a:lnTo>
                    <a:pt x="47375" y="82153"/>
                  </a:lnTo>
                  <a:lnTo>
                    <a:pt x="46491" y="87462"/>
                  </a:lnTo>
                  <a:lnTo>
                    <a:pt x="46895" y="92986"/>
                  </a:lnTo>
                  <a:lnTo>
                    <a:pt x="48158" y="98653"/>
                  </a:lnTo>
                  <a:lnTo>
                    <a:pt x="49993" y="104416"/>
                  </a:lnTo>
                  <a:lnTo>
                    <a:pt x="52211" y="109250"/>
                  </a:lnTo>
                  <a:lnTo>
                    <a:pt x="54683" y="113464"/>
                  </a:lnTo>
                  <a:lnTo>
                    <a:pt x="57326" y="117266"/>
                  </a:lnTo>
                  <a:lnTo>
                    <a:pt x="60080" y="121785"/>
                  </a:lnTo>
                  <a:lnTo>
                    <a:pt x="62911" y="126782"/>
                  </a:lnTo>
                  <a:lnTo>
                    <a:pt x="65792" y="132098"/>
                  </a:lnTo>
                  <a:lnTo>
                    <a:pt x="68706" y="136634"/>
                  </a:lnTo>
                  <a:lnTo>
                    <a:pt x="71643" y="140650"/>
                  </a:lnTo>
                  <a:lnTo>
                    <a:pt x="74595" y="144320"/>
                  </a:lnTo>
                  <a:lnTo>
                    <a:pt x="77556" y="147759"/>
                  </a:lnTo>
                  <a:lnTo>
                    <a:pt x="80525" y="151043"/>
                  </a:lnTo>
                  <a:lnTo>
                    <a:pt x="83497" y="154225"/>
                  </a:lnTo>
                  <a:lnTo>
                    <a:pt x="87467" y="156346"/>
                  </a:lnTo>
                  <a:lnTo>
                    <a:pt x="92100" y="157761"/>
                  </a:lnTo>
                  <a:lnTo>
                    <a:pt x="97177" y="158703"/>
                  </a:lnTo>
                  <a:lnTo>
                    <a:pt x="102549" y="160324"/>
                  </a:lnTo>
                  <a:lnTo>
                    <a:pt x="108119" y="162397"/>
                  </a:lnTo>
                  <a:lnTo>
                    <a:pt x="113818" y="164771"/>
                  </a:lnTo>
                  <a:lnTo>
                    <a:pt x="119607" y="167346"/>
                  </a:lnTo>
                  <a:lnTo>
                    <a:pt x="131338" y="172852"/>
                  </a:lnTo>
                  <a:lnTo>
                    <a:pt x="137248" y="174718"/>
                  </a:lnTo>
                  <a:lnTo>
                    <a:pt x="143177" y="175961"/>
                  </a:lnTo>
                  <a:lnTo>
                    <a:pt x="149116" y="176790"/>
                  </a:lnTo>
                  <a:lnTo>
                    <a:pt x="155064" y="177343"/>
                  </a:lnTo>
                  <a:lnTo>
                    <a:pt x="161016" y="177711"/>
                  </a:lnTo>
                  <a:lnTo>
                    <a:pt x="171936" y="178121"/>
                  </a:lnTo>
                  <a:lnTo>
                    <a:pt x="183672" y="178351"/>
                  </a:lnTo>
                  <a:lnTo>
                    <a:pt x="196773" y="17844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"/>
            <p:cNvSpPr/>
            <p:nvPr/>
          </p:nvSpPr>
          <p:spPr>
            <a:xfrm>
              <a:off x="5779468" y="187523"/>
              <a:ext cx="116275" cy="228015"/>
            </a:xfrm>
            <a:custGeom>
              <a:avLst/>
              <a:gdLst/>
              <a:ahLst/>
              <a:cxnLst/>
              <a:rect l="0" t="0" r="0" b="0"/>
              <a:pathLst>
                <a:path w="116275" h="228015">
                  <a:moveTo>
                    <a:pt x="0" y="80367"/>
                  </a:moveTo>
                  <a:lnTo>
                    <a:pt x="0" y="85108"/>
                  </a:lnTo>
                  <a:lnTo>
                    <a:pt x="993" y="86504"/>
                  </a:lnTo>
                  <a:lnTo>
                    <a:pt x="2649" y="87435"/>
                  </a:lnTo>
                  <a:lnTo>
                    <a:pt x="4748" y="88056"/>
                  </a:lnTo>
                  <a:lnTo>
                    <a:pt x="6147" y="89462"/>
                  </a:lnTo>
                  <a:lnTo>
                    <a:pt x="7079" y="91391"/>
                  </a:lnTo>
                  <a:lnTo>
                    <a:pt x="7701" y="93669"/>
                  </a:lnTo>
                  <a:lnTo>
                    <a:pt x="8115" y="97173"/>
                  </a:lnTo>
                  <a:lnTo>
                    <a:pt x="8392" y="101493"/>
                  </a:lnTo>
                  <a:lnTo>
                    <a:pt x="8575" y="106357"/>
                  </a:lnTo>
                  <a:lnTo>
                    <a:pt x="9692" y="111584"/>
                  </a:lnTo>
                  <a:lnTo>
                    <a:pt x="11431" y="117054"/>
                  </a:lnTo>
                  <a:lnTo>
                    <a:pt x="13583" y="122684"/>
                  </a:lnTo>
                  <a:lnTo>
                    <a:pt x="15018" y="127430"/>
                  </a:lnTo>
                  <a:lnTo>
                    <a:pt x="15975" y="131586"/>
                  </a:lnTo>
                  <a:lnTo>
                    <a:pt x="16612" y="135349"/>
                  </a:lnTo>
                  <a:lnTo>
                    <a:pt x="18032" y="139842"/>
                  </a:lnTo>
                  <a:lnTo>
                    <a:pt x="19971" y="144822"/>
                  </a:lnTo>
                  <a:lnTo>
                    <a:pt x="22258" y="150126"/>
                  </a:lnTo>
                  <a:lnTo>
                    <a:pt x="23783" y="155647"/>
                  </a:lnTo>
                  <a:lnTo>
                    <a:pt x="24799" y="161311"/>
                  </a:lnTo>
                  <a:lnTo>
                    <a:pt x="25477" y="167072"/>
                  </a:lnTo>
                  <a:lnTo>
                    <a:pt x="25929" y="171905"/>
                  </a:lnTo>
                  <a:lnTo>
                    <a:pt x="26230" y="176119"/>
                  </a:lnTo>
                  <a:lnTo>
                    <a:pt x="26431" y="179920"/>
                  </a:lnTo>
                  <a:lnTo>
                    <a:pt x="26654" y="189436"/>
                  </a:lnTo>
                  <a:lnTo>
                    <a:pt x="26832" y="228014"/>
                  </a:lnTo>
                  <a:lnTo>
                    <a:pt x="26833" y="193437"/>
                  </a:lnTo>
                  <a:lnTo>
                    <a:pt x="25839" y="189481"/>
                  </a:lnTo>
                  <a:lnTo>
                    <a:pt x="24183" y="184860"/>
                  </a:lnTo>
                  <a:lnTo>
                    <a:pt x="22084" y="179795"/>
                  </a:lnTo>
                  <a:lnTo>
                    <a:pt x="20685" y="174433"/>
                  </a:lnTo>
                  <a:lnTo>
                    <a:pt x="19753" y="168875"/>
                  </a:lnTo>
                  <a:lnTo>
                    <a:pt x="19131" y="163185"/>
                  </a:lnTo>
                  <a:lnTo>
                    <a:pt x="18717" y="157407"/>
                  </a:lnTo>
                  <a:lnTo>
                    <a:pt x="18440" y="151571"/>
                  </a:lnTo>
                  <a:lnTo>
                    <a:pt x="18134" y="139794"/>
                  </a:lnTo>
                  <a:lnTo>
                    <a:pt x="17898" y="92269"/>
                  </a:lnTo>
                  <a:lnTo>
                    <a:pt x="18888" y="87310"/>
                  </a:lnTo>
                  <a:lnTo>
                    <a:pt x="20542" y="83011"/>
                  </a:lnTo>
                  <a:lnTo>
                    <a:pt x="22639" y="79153"/>
                  </a:lnTo>
                  <a:lnTo>
                    <a:pt x="30338" y="64243"/>
                  </a:lnTo>
                  <a:lnTo>
                    <a:pt x="38913" y="47257"/>
                  </a:lnTo>
                  <a:lnTo>
                    <a:pt x="41843" y="42419"/>
                  </a:lnTo>
                  <a:lnTo>
                    <a:pt x="44790" y="38201"/>
                  </a:lnTo>
                  <a:lnTo>
                    <a:pt x="47748" y="34397"/>
                  </a:lnTo>
                  <a:lnTo>
                    <a:pt x="50714" y="30869"/>
                  </a:lnTo>
                  <a:lnTo>
                    <a:pt x="53686" y="27525"/>
                  </a:lnTo>
                  <a:lnTo>
                    <a:pt x="56660" y="24303"/>
                  </a:lnTo>
                  <a:lnTo>
                    <a:pt x="60630" y="21163"/>
                  </a:lnTo>
                  <a:lnTo>
                    <a:pt x="65265" y="18077"/>
                  </a:lnTo>
                  <a:lnTo>
                    <a:pt x="70343" y="15028"/>
                  </a:lnTo>
                  <a:lnTo>
                    <a:pt x="74721" y="12003"/>
                  </a:lnTo>
                  <a:lnTo>
                    <a:pt x="78635" y="8994"/>
                  </a:lnTo>
                  <a:lnTo>
                    <a:pt x="82236" y="5996"/>
                  </a:lnTo>
                  <a:lnTo>
                    <a:pt x="86626" y="3997"/>
                  </a:lnTo>
                  <a:lnTo>
                    <a:pt x="91540" y="2665"/>
                  </a:lnTo>
                  <a:lnTo>
                    <a:pt x="96803" y="1777"/>
                  </a:lnTo>
                  <a:lnTo>
                    <a:pt x="101306" y="1184"/>
                  </a:lnTo>
                  <a:lnTo>
                    <a:pt x="105301" y="790"/>
                  </a:lnTo>
                  <a:lnTo>
                    <a:pt x="116274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"/>
            <p:cNvSpPr/>
            <p:nvPr/>
          </p:nvSpPr>
          <p:spPr>
            <a:xfrm>
              <a:off x="5976250" y="214990"/>
              <a:ext cx="384592" cy="329722"/>
            </a:xfrm>
            <a:custGeom>
              <a:avLst/>
              <a:gdLst/>
              <a:ahLst/>
              <a:cxnLst/>
              <a:rect l="0" t="0" r="0" b="0"/>
              <a:pathLst>
                <a:path w="384592" h="329722">
                  <a:moveTo>
                    <a:pt x="35767" y="26111"/>
                  </a:moveTo>
                  <a:lnTo>
                    <a:pt x="31019" y="26111"/>
                  </a:lnTo>
                  <a:lnTo>
                    <a:pt x="29620" y="27103"/>
                  </a:lnTo>
                  <a:lnTo>
                    <a:pt x="28688" y="28757"/>
                  </a:lnTo>
                  <a:lnTo>
                    <a:pt x="27652" y="33240"/>
                  </a:lnTo>
                  <a:lnTo>
                    <a:pt x="27068" y="41342"/>
                  </a:lnTo>
                  <a:lnTo>
                    <a:pt x="26895" y="50027"/>
                  </a:lnTo>
                  <a:lnTo>
                    <a:pt x="26826" y="81429"/>
                  </a:lnTo>
                  <a:lnTo>
                    <a:pt x="24174" y="90715"/>
                  </a:lnTo>
                  <a:lnTo>
                    <a:pt x="22076" y="95969"/>
                  </a:lnTo>
                  <a:lnTo>
                    <a:pt x="20677" y="101457"/>
                  </a:lnTo>
                  <a:lnTo>
                    <a:pt x="19744" y="107099"/>
                  </a:lnTo>
                  <a:lnTo>
                    <a:pt x="19122" y="112846"/>
                  </a:lnTo>
                  <a:lnTo>
                    <a:pt x="18708" y="118661"/>
                  </a:lnTo>
                  <a:lnTo>
                    <a:pt x="18431" y="124522"/>
                  </a:lnTo>
                  <a:lnTo>
                    <a:pt x="18248" y="130414"/>
                  </a:lnTo>
                  <a:lnTo>
                    <a:pt x="17131" y="136326"/>
                  </a:lnTo>
                  <a:lnTo>
                    <a:pt x="15392" y="142252"/>
                  </a:lnTo>
                  <a:lnTo>
                    <a:pt x="13240" y="148187"/>
                  </a:lnTo>
                  <a:lnTo>
                    <a:pt x="11804" y="154128"/>
                  </a:lnTo>
                  <a:lnTo>
                    <a:pt x="10848" y="160073"/>
                  </a:lnTo>
                  <a:lnTo>
                    <a:pt x="10210" y="166020"/>
                  </a:lnTo>
                  <a:lnTo>
                    <a:pt x="9501" y="175275"/>
                  </a:lnTo>
                  <a:lnTo>
                    <a:pt x="9186" y="182695"/>
                  </a:lnTo>
                  <a:lnTo>
                    <a:pt x="9047" y="189300"/>
                  </a:lnTo>
                  <a:lnTo>
                    <a:pt x="8015" y="191459"/>
                  </a:lnTo>
                  <a:lnTo>
                    <a:pt x="6334" y="192897"/>
                  </a:lnTo>
                  <a:lnTo>
                    <a:pt x="4219" y="193857"/>
                  </a:lnTo>
                  <a:lnTo>
                    <a:pt x="2810" y="195488"/>
                  </a:lnTo>
                  <a:lnTo>
                    <a:pt x="1870" y="197568"/>
                  </a:lnTo>
                  <a:lnTo>
                    <a:pt x="1243" y="199947"/>
                  </a:lnTo>
                  <a:lnTo>
                    <a:pt x="826" y="200541"/>
                  </a:lnTo>
                  <a:lnTo>
                    <a:pt x="547" y="199945"/>
                  </a:lnTo>
                  <a:lnTo>
                    <a:pt x="23" y="191279"/>
                  </a:lnTo>
                  <a:lnTo>
                    <a:pt x="0" y="178678"/>
                  </a:lnTo>
                  <a:lnTo>
                    <a:pt x="990" y="174455"/>
                  </a:lnTo>
                  <a:lnTo>
                    <a:pt x="4741" y="167117"/>
                  </a:lnTo>
                  <a:lnTo>
                    <a:pt x="7071" y="157903"/>
                  </a:lnTo>
                  <a:lnTo>
                    <a:pt x="7692" y="152668"/>
                  </a:lnTo>
                  <a:lnTo>
                    <a:pt x="9100" y="147193"/>
                  </a:lnTo>
                  <a:lnTo>
                    <a:pt x="11032" y="141559"/>
                  </a:lnTo>
                  <a:lnTo>
                    <a:pt x="13315" y="135819"/>
                  </a:lnTo>
                  <a:lnTo>
                    <a:pt x="15830" y="130007"/>
                  </a:lnTo>
                  <a:lnTo>
                    <a:pt x="21275" y="118259"/>
                  </a:lnTo>
                  <a:lnTo>
                    <a:pt x="24118" y="111355"/>
                  </a:lnTo>
                  <a:lnTo>
                    <a:pt x="27008" y="103777"/>
                  </a:lnTo>
                  <a:lnTo>
                    <a:pt x="29928" y="95747"/>
                  </a:lnTo>
                  <a:lnTo>
                    <a:pt x="32868" y="88410"/>
                  </a:lnTo>
                  <a:lnTo>
                    <a:pt x="35822" y="81535"/>
                  </a:lnTo>
                  <a:lnTo>
                    <a:pt x="38785" y="74966"/>
                  </a:lnTo>
                  <a:lnTo>
                    <a:pt x="42748" y="69595"/>
                  </a:lnTo>
                  <a:lnTo>
                    <a:pt x="52452" y="60982"/>
                  </a:lnTo>
                  <a:lnTo>
                    <a:pt x="60740" y="51200"/>
                  </a:lnTo>
                  <a:lnTo>
                    <a:pt x="67736" y="41231"/>
                  </a:lnTo>
                  <a:lnTo>
                    <a:pt x="74158" y="33492"/>
                  </a:lnTo>
                  <a:lnTo>
                    <a:pt x="83361" y="23558"/>
                  </a:lnTo>
                  <a:lnTo>
                    <a:pt x="86379" y="21432"/>
                  </a:lnTo>
                  <a:lnTo>
                    <a:pt x="92382" y="19071"/>
                  </a:lnTo>
                  <a:lnTo>
                    <a:pt x="101349" y="17741"/>
                  </a:lnTo>
                  <a:lnTo>
                    <a:pt x="104333" y="18547"/>
                  </a:lnTo>
                  <a:lnTo>
                    <a:pt x="110299" y="22088"/>
                  </a:lnTo>
                  <a:lnTo>
                    <a:pt x="119246" y="29660"/>
                  </a:lnTo>
                  <a:lnTo>
                    <a:pt x="121233" y="32445"/>
                  </a:lnTo>
                  <a:lnTo>
                    <a:pt x="125026" y="42099"/>
                  </a:lnTo>
                  <a:lnTo>
                    <a:pt x="129434" y="51738"/>
                  </a:lnTo>
                  <a:lnTo>
                    <a:pt x="137503" y="68321"/>
                  </a:lnTo>
                  <a:lnTo>
                    <a:pt x="139368" y="74095"/>
                  </a:lnTo>
                  <a:lnTo>
                    <a:pt x="140611" y="79928"/>
                  </a:lnTo>
                  <a:lnTo>
                    <a:pt x="141440" y="85802"/>
                  </a:lnTo>
                  <a:lnTo>
                    <a:pt x="141993" y="92694"/>
                  </a:lnTo>
                  <a:lnTo>
                    <a:pt x="142361" y="100265"/>
                  </a:lnTo>
                  <a:lnTo>
                    <a:pt x="142770" y="115623"/>
                  </a:lnTo>
                  <a:lnTo>
                    <a:pt x="143054" y="152527"/>
                  </a:lnTo>
                  <a:lnTo>
                    <a:pt x="144063" y="159998"/>
                  </a:lnTo>
                  <a:lnTo>
                    <a:pt x="145729" y="166963"/>
                  </a:lnTo>
                  <a:lnTo>
                    <a:pt x="147833" y="173590"/>
                  </a:lnTo>
                  <a:lnTo>
                    <a:pt x="149236" y="179993"/>
                  </a:lnTo>
                  <a:lnTo>
                    <a:pt x="150171" y="186246"/>
                  </a:lnTo>
                  <a:lnTo>
                    <a:pt x="150795" y="192399"/>
                  </a:lnTo>
                  <a:lnTo>
                    <a:pt x="151488" y="201881"/>
                  </a:lnTo>
                  <a:lnTo>
                    <a:pt x="151932" y="211313"/>
                  </a:lnTo>
                  <a:lnTo>
                    <a:pt x="152020" y="218321"/>
                  </a:lnTo>
                  <a:lnTo>
                    <a:pt x="152032" y="216379"/>
                  </a:lnTo>
                  <a:lnTo>
                    <a:pt x="153029" y="215464"/>
                  </a:lnTo>
                  <a:lnTo>
                    <a:pt x="154687" y="214854"/>
                  </a:lnTo>
                  <a:lnTo>
                    <a:pt x="156787" y="214448"/>
                  </a:lnTo>
                  <a:lnTo>
                    <a:pt x="158186" y="213184"/>
                  </a:lnTo>
                  <a:lnTo>
                    <a:pt x="159120" y="211350"/>
                  </a:lnTo>
                  <a:lnTo>
                    <a:pt x="159742" y="209135"/>
                  </a:lnTo>
                  <a:lnTo>
                    <a:pt x="160433" y="201382"/>
                  </a:lnTo>
                  <a:lnTo>
                    <a:pt x="160740" y="191322"/>
                  </a:lnTo>
                  <a:lnTo>
                    <a:pt x="160877" y="180236"/>
                  </a:lnTo>
                  <a:lnTo>
                    <a:pt x="161907" y="174502"/>
                  </a:lnTo>
                  <a:lnTo>
                    <a:pt x="163587" y="168694"/>
                  </a:lnTo>
                  <a:lnTo>
                    <a:pt x="168105" y="155958"/>
                  </a:lnTo>
                  <a:lnTo>
                    <a:pt x="173425" y="140376"/>
                  </a:lnTo>
                  <a:lnTo>
                    <a:pt x="176236" y="133045"/>
                  </a:lnTo>
                  <a:lnTo>
                    <a:pt x="179103" y="126174"/>
                  </a:lnTo>
                  <a:lnTo>
                    <a:pt x="182008" y="119609"/>
                  </a:lnTo>
                  <a:lnTo>
                    <a:pt x="184939" y="112255"/>
                  </a:lnTo>
                  <a:lnTo>
                    <a:pt x="190845" y="96148"/>
                  </a:lnTo>
                  <a:lnTo>
                    <a:pt x="194805" y="88677"/>
                  </a:lnTo>
                  <a:lnTo>
                    <a:pt x="199433" y="81712"/>
                  </a:lnTo>
                  <a:lnTo>
                    <a:pt x="204506" y="75085"/>
                  </a:lnTo>
                  <a:lnTo>
                    <a:pt x="208882" y="68682"/>
                  </a:lnTo>
                  <a:lnTo>
                    <a:pt x="212792" y="62429"/>
                  </a:lnTo>
                  <a:lnTo>
                    <a:pt x="216393" y="56276"/>
                  </a:lnTo>
                  <a:lnTo>
                    <a:pt x="220781" y="50190"/>
                  </a:lnTo>
                  <a:lnTo>
                    <a:pt x="225694" y="44148"/>
                  </a:lnTo>
                  <a:lnTo>
                    <a:pt x="230957" y="38136"/>
                  </a:lnTo>
                  <a:lnTo>
                    <a:pt x="236454" y="32143"/>
                  </a:lnTo>
                  <a:lnTo>
                    <a:pt x="247861" y="20193"/>
                  </a:lnTo>
                  <a:lnTo>
                    <a:pt x="259557" y="10913"/>
                  </a:lnTo>
                  <a:lnTo>
                    <a:pt x="265458" y="7049"/>
                  </a:lnTo>
                  <a:lnTo>
                    <a:pt x="277315" y="2757"/>
                  </a:lnTo>
                  <a:lnTo>
                    <a:pt x="289210" y="848"/>
                  </a:lnTo>
                  <a:lnTo>
                    <a:pt x="301122" y="0"/>
                  </a:lnTo>
                  <a:lnTo>
                    <a:pt x="306088" y="767"/>
                  </a:lnTo>
                  <a:lnTo>
                    <a:pt x="314255" y="4264"/>
                  </a:lnTo>
                  <a:lnTo>
                    <a:pt x="324440" y="11811"/>
                  </a:lnTo>
                  <a:lnTo>
                    <a:pt x="326602" y="14593"/>
                  </a:lnTo>
                  <a:lnTo>
                    <a:pt x="328043" y="17440"/>
                  </a:lnTo>
                  <a:lnTo>
                    <a:pt x="330638" y="24242"/>
                  </a:lnTo>
                  <a:lnTo>
                    <a:pt x="335105" y="33879"/>
                  </a:lnTo>
                  <a:lnTo>
                    <a:pt x="343206" y="50461"/>
                  </a:lnTo>
                  <a:lnTo>
                    <a:pt x="345076" y="56235"/>
                  </a:lnTo>
                  <a:lnTo>
                    <a:pt x="346322" y="62069"/>
                  </a:lnTo>
                  <a:lnTo>
                    <a:pt x="347152" y="67942"/>
                  </a:lnTo>
                  <a:lnTo>
                    <a:pt x="348700" y="74835"/>
                  </a:lnTo>
                  <a:lnTo>
                    <a:pt x="350726" y="82406"/>
                  </a:lnTo>
                  <a:lnTo>
                    <a:pt x="353070" y="90430"/>
                  </a:lnTo>
                  <a:lnTo>
                    <a:pt x="354633" y="98756"/>
                  </a:lnTo>
                  <a:lnTo>
                    <a:pt x="355674" y="107283"/>
                  </a:lnTo>
                  <a:lnTo>
                    <a:pt x="356369" y="115945"/>
                  </a:lnTo>
                  <a:lnTo>
                    <a:pt x="357826" y="124695"/>
                  </a:lnTo>
                  <a:lnTo>
                    <a:pt x="359791" y="133506"/>
                  </a:lnTo>
                  <a:lnTo>
                    <a:pt x="362095" y="142356"/>
                  </a:lnTo>
                  <a:lnTo>
                    <a:pt x="363630" y="152225"/>
                  </a:lnTo>
                  <a:lnTo>
                    <a:pt x="364655" y="162773"/>
                  </a:lnTo>
                  <a:lnTo>
                    <a:pt x="365337" y="173774"/>
                  </a:lnTo>
                  <a:lnTo>
                    <a:pt x="366786" y="185076"/>
                  </a:lnTo>
                  <a:lnTo>
                    <a:pt x="368746" y="196580"/>
                  </a:lnTo>
                  <a:lnTo>
                    <a:pt x="371047" y="208218"/>
                  </a:lnTo>
                  <a:lnTo>
                    <a:pt x="372580" y="220938"/>
                  </a:lnTo>
                  <a:lnTo>
                    <a:pt x="373601" y="234378"/>
                  </a:lnTo>
                  <a:lnTo>
                    <a:pt x="374284" y="248300"/>
                  </a:lnTo>
                  <a:lnTo>
                    <a:pt x="375041" y="274351"/>
                  </a:lnTo>
                  <a:lnTo>
                    <a:pt x="375242" y="286855"/>
                  </a:lnTo>
                  <a:lnTo>
                    <a:pt x="376371" y="297175"/>
                  </a:lnTo>
                  <a:lnTo>
                    <a:pt x="378117" y="306039"/>
                  </a:lnTo>
                  <a:lnTo>
                    <a:pt x="384591" y="329721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"/>
            <p:cNvSpPr/>
            <p:nvPr/>
          </p:nvSpPr>
          <p:spPr>
            <a:xfrm>
              <a:off x="3241092" y="80735"/>
              <a:ext cx="327342" cy="338911"/>
            </a:xfrm>
            <a:custGeom>
              <a:avLst/>
              <a:gdLst/>
              <a:ahLst/>
              <a:cxnLst/>
              <a:rect l="0" t="0" r="0" b="0"/>
              <a:pathLst>
                <a:path w="327342" h="338911">
                  <a:moveTo>
                    <a:pt x="212882" y="8562"/>
                  </a:moveTo>
                  <a:lnTo>
                    <a:pt x="197480" y="873"/>
                  </a:lnTo>
                  <a:lnTo>
                    <a:pt x="190798" y="184"/>
                  </a:lnTo>
                  <a:lnTo>
                    <a:pt x="186234" y="0"/>
                  </a:lnTo>
                  <a:lnTo>
                    <a:pt x="182197" y="869"/>
                  </a:lnTo>
                  <a:lnTo>
                    <a:pt x="175062" y="4481"/>
                  </a:lnTo>
                  <a:lnTo>
                    <a:pt x="165928" y="6748"/>
                  </a:lnTo>
                  <a:lnTo>
                    <a:pt x="160709" y="7353"/>
                  </a:lnTo>
                  <a:lnTo>
                    <a:pt x="155242" y="8748"/>
                  </a:lnTo>
                  <a:lnTo>
                    <a:pt x="149611" y="10670"/>
                  </a:lnTo>
                  <a:lnTo>
                    <a:pt x="143868" y="12944"/>
                  </a:lnTo>
                  <a:lnTo>
                    <a:pt x="138052" y="16444"/>
                  </a:lnTo>
                  <a:lnTo>
                    <a:pt x="132188" y="20762"/>
                  </a:lnTo>
                  <a:lnTo>
                    <a:pt x="126290" y="25625"/>
                  </a:lnTo>
                  <a:lnTo>
                    <a:pt x="120371" y="29859"/>
                  </a:lnTo>
                  <a:lnTo>
                    <a:pt x="114437" y="33674"/>
                  </a:lnTo>
                  <a:lnTo>
                    <a:pt x="108494" y="37209"/>
                  </a:lnTo>
                  <a:lnTo>
                    <a:pt x="99240" y="46429"/>
                  </a:lnTo>
                  <a:lnTo>
                    <a:pt x="95381" y="51666"/>
                  </a:lnTo>
                  <a:lnTo>
                    <a:pt x="90820" y="57142"/>
                  </a:lnTo>
                  <a:lnTo>
                    <a:pt x="85793" y="62776"/>
                  </a:lnTo>
                  <a:lnTo>
                    <a:pt x="74906" y="74329"/>
                  </a:lnTo>
                  <a:lnTo>
                    <a:pt x="45813" y="103849"/>
                  </a:lnTo>
                  <a:lnTo>
                    <a:pt x="40881" y="109790"/>
                  </a:lnTo>
                  <a:lnTo>
                    <a:pt x="36599" y="115734"/>
                  </a:lnTo>
                  <a:lnTo>
                    <a:pt x="32750" y="121682"/>
                  </a:lnTo>
                  <a:lnTo>
                    <a:pt x="29190" y="128624"/>
                  </a:lnTo>
                  <a:lnTo>
                    <a:pt x="25824" y="136228"/>
                  </a:lnTo>
                  <a:lnTo>
                    <a:pt x="22585" y="144274"/>
                  </a:lnTo>
                  <a:lnTo>
                    <a:pt x="16337" y="161152"/>
                  </a:lnTo>
                  <a:lnTo>
                    <a:pt x="13280" y="169820"/>
                  </a:lnTo>
                  <a:lnTo>
                    <a:pt x="10248" y="177583"/>
                  </a:lnTo>
                  <a:lnTo>
                    <a:pt x="7232" y="184742"/>
                  </a:lnTo>
                  <a:lnTo>
                    <a:pt x="4228" y="191500"/>
                  </a:lnTo>
                  <a:lnTo>
                    <a:pt x="2226" y="197989"/>
                  </a:lnTo>
                  <a:lnTo>
                    <a:pt x="891" y="204300"/>
                  </a:lnTo>
                  <a:lnTo>
                    <a:pt x="0" y="210491"/>
                  </a:lnTo>
                  <a:lnTo>
                    <a:pt x="401" y="217595"/>
                  </a:lnTo>
                  <a:lnTo>
                    <a:pt x="1662" y="225308"/>
                  </a:lnTo>
                  <a:lnTo>
                    <a:pt x="3496" y="233426"/>
                  </a:lnTo>
                  <a:lnTo>
                    <a:pt x="5713" y="240823"/>
                  </a:lnTo>
                  <a:lnTo>
                    <a:pt x="8184" y="247738"/>
                  </a:lnTo>
                  <a:lnTo>
                    <a:pt x="10826" y="254333"/>
                  </a:lnTo>
                  <a:lnTo>
                    <a:pt x="13581" y="260714"/>
                  </a:lnTo>
                  <a:lnTo>
                    <a:pt x="19292" y="273095"/>
                  </a:lnTo>
                  <a:lnTo>
                    <a:pt x="23200" y="279175"/>
                  </a:lnTo>
                  <a:lnTo>
                    <a:pt x="27792" y="285213"/>
                  </a:lnTo>
                  <a:lnTo>
                    <a:pt x="32842" y="291222"/>
                  </a:lnTo>
                  <a:lnTo>
                    <a:pt x="38196" y="297213"/>
                  </a:lnTo>
                  <a:lnTo>
                    <a:pt x="49446" y="309161"/>
                  </a:lnTo>
                  <a:lnTo>
                    <a:pt x="55228" y="314133"/>
                  </a:lnTo>
                  <a:lnTo>
                    <a:pt x="61071" y="318440"/>
                  </a:lnTo>
                  <a:lnTo>
                    <a:pt x="66953" y="322303"/>
                  </a:lnTo>
                  <a:lnTo>
                    <a:pt x="72862" y="325871"/>
                  </a:lnTo>
                  <a:lnTo>
                    <a:pt x="78790" y="329242"/>
                  </a:lnTo>
                  <a:lnTo>
                    <a:pt x="84729" y="332481"/>
                  </a:lnTo>
                  <a:lnTo>
                    <a:pt x="91670" y="334641"/>
                  </a:lnTo>
                  <a:lnTo>
                    <a:pt x="99278" y="336081"/>
                  </a:lnTo>
                  <a:lnTo>
                    <a:pt x="107331" y="337040"/>
                  </a:lnTo>
                  <a:lnTo>
                    <a:pt x="115683" y="337680"/>
                  </a:lnTo>
                  <a:lnTo>
                    <a:pt x="124231" y="338107"/>
                  </a:lnTo>
                  <a:lnTo>
                    <a:pt x="140686" y="338581"/>
                  </a:lnTo>
                  <a:lnTo>
                    <a:pt x="170095" y="338885"/>
                  </a:lnTo>
                  <a:lnTo>
                    <a:pt x="178395" y="338910"/>
                  </a:lnTo>
                  <a:lnTo>
                    <a:pt x="186908" y="337935"/>
                  </a:lnTo>
                  <a:lnTo>
                    <a:pt x="195567" y="336292"/>
                  </a:lnTo>
                  <a:lnTo>
                    <a:pt x="204319" y="334205"/>
                  </a:lnTo>
                  <a:lnTo>
                    <a:pt x="212142" y="331821"/>
                  </a:lnTo>
                  <a:lnTo>
                    <a:pt x="219346" y="329240"/>
                  </a:lnTo>
                  <a:lnTo>
                    <a:pt x="226135" y="326527"/>
                  </a:lnTo>
                  <a:lnTo>
                    <a:pt x="241629" y="320866"/>
                  </a:lnTo>
                  <a:lnTo>
                    <a:pt x="249935" y="317968"/>
                  </a:lnTo>
                  <a:lnTo>
                    <a:pt x="257461" y="315043"/>
                  </a:lnTo>
                  <a:lnTo>
                    <a:pt x="264464" y="312102"/>
                  </a:lnTo>
                  <a:lnTo>
                    <a:pt x="271121" y="309148"/>
                  </a:lnTo>
                  <a:lnTo>
                    <a:pt x="277547" y="305195"/>
                  </a:lnTo>
                  <a:lnTo>
                    <a:pt x="283819" y="300575"/>
                  </a:lnTo>
                  <a:lnTo>
                    <a:pt x="289987" y="295511"/>
                  </a:lnTo>
                  <a:lnTo>
                    <a:pt x="299491" y="287238"/>
                  </a:lnTo>
                  <a:lnTo>
                    <a:pt x="307028" y="280254"/>
                  </a:lnTo>
                  <a:lnTo>
                    <a:pt x="313690" y="273842"/>
                  </a:lnTo>
                  <a:lnTo>
                    <a:pt x="319964" y="265040"/>
                  </a:lnTo>
                  <a:lnTo>
                    <a:pt x="325071" y="255505"/>
                  </a:lnTo>
                  <a:lnTo>
                    <a:pt x="327341" y="247960"/>
                  </a:lnTo>
                  <a:lnTo>
                    <a:pt x="326952" y="244559"/>
                  </a:lnTo>
                  <a:lnTo>
                    <a:pt x="325699" y="241299"/>
                  </a:lnTo>
                  <a:lnTo>
                    <a:pt x="323871" y="238134"/>
                  </a:lnTo>
                  <a:lnTo>
                    <a:pt x="321838" y="229326"/>
                  </a:lnTo>
                  <a:lnTo>
                    <a:pt x="321296" y="224199"/>
                  </a:lnTo>
                  <a:lnTo>
                    <a:pt x="319941" y="220780"/>
                  </a:lnTo>
                  <a:lnTo>
                    <a:pt x="318044" y="218502"/>
                  </a:lnTo>
                  <a:lnTo>
                    <a:pt x="307975" y="212649"/>
                  </a:lnTo>
                  <a:lnTo>
                    <a:pt x="298873" y="207416"/>
                  </a:lnTo>
                  <a:lnTo>
                    <a:pt x="291514" y="201782"/>
                  </a:lnTo>
                  <a:lnTo>
                    <a:pt x="281784" y="193033"/>
                  </a:lnTo>
                  <a:lnTo>
                    <a:pt x="277699" y="191074"/>
                  </a:lnTo>
                  <a:lnTo>
                    <a:pt x="267860" y="188897"/>
                  </a:lnTo>
                  <a:lnTo>
                    <a:pt x="259511" y="187929"/>
                  </a:lnTo>
                  <a:lnTo>
                    <a:pt x="255894" y="187671"/>
                  </a:lnTo>
                  <a:lnTo>
                    <a:pt x="246574" y="184739"/>
                  </a:lnTo>
                  <a:lnTo>
                    <a:pt x="241306" y="182568"/>
                  </a:lnTo>
                  <a:lnTo>
                    <a:pt x="236800" y="182113"/>
                  </a:lnTo>
                  <a:lnTo>
                    <a:pt x="232802" y="182801"/>
                  </a:lnTo>
                  <a:lnTo>
                    <a:pt x="225711" y="185220"/>
                  </a:lnTo>
                  <a:lnTo>
                    <a:pt x="219246" y="186295"/>
                  </a:lnTo>
                  <a:lnTo>
                    <a:pt x="210410" y="186773"/>
                  </a:lnTo>
                  <a:lnTo>
                    <a:pt x="205271" y="186900"/>
                  </a:lnTo>
                  <a:lnTo>
                    <a:pt x="200852" y="187978"/>
                  </a:lnTo>
                  <a:lnTo>
                    <a:pt x="190877" y="193242"/>
                  </a:lnTo>
                  <a:lnTo>
                    <a:pt x="186049" y="19608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9"/>
            <p:cNvSpPr/>
            <p:nvPr/>
          </p:nvSpPr>
          <p:spPr>
            <a:xfrm>
              <a:off x="279427" y="420218"/>
              <a:ext cx="330290" cy="577981"/>
            </a:xfrm>
            <a:custGeom>
              <a:avLst/>
              <a:gdLst/>
              <a:ahLst/>
              <a:cxnLst/>
              <a:rect l="0" t="0" r="0" b="0"/>
              <a:pathLst>
                <a:path w="330290" h="577981">
                  <a:moveTo>
                    <a:pt x="303456" y="79844"/>
                  </a:moveTo>
                  <a:lnTo>
                    <a:pt x="303456" y="75104"/>
                  </a:lnTo>
                  <a:lnTo>
                    <a:pt x="302462" y="72715"/>
                  </a:lnTo>
                  <a:lnTo>
                    <a:pt x="292414" y="57408"/>
                  </a:lnTo>
                  <a:lnTo>
                    <a:pt x="287617" y="49037"/>
                  </a:lnTo>
                  <a:lnTo>
                    <a:pt x="279329" y="38746"/>
                  </a:lnTo>
                  <a:lnTo>
                    <a:pt x="270579" y="29412"/>
                  </a:lnTo>
                  <a:lnTo>
                    <a:pt x="246806" y="5437"/>
                  </a:lnTo>
                  <a:lnTo>
                    <a:pt x="243826" y="3450"/>
                  </a:lnTo>
                  <a:lnTo>
                    <a:pt x="237864" y="1243"/>
                  </a:lnTo>
                  <a:lnTo>
                    <a:pt x="229252" y="262"/>
                  </a:lnTo>
                  <a:lnTo>
                    <a:pt x="224173" y="0"/>
                  </a:lnTo>
                  <a:lnTo>
                    <a:pt x="218799" y="818"/>
                  </a:lnTo>
                  <a:lnTo>
                    <a:pt x="213229" y="2355"/>
                  </a:lnTo>
                  <a:lnTo>
                    <a:pt x="207528" y="4372"/>
                  </a:lnTo>
                  <a:lnTo>
                    <a:pt x="201739" y="6709"/>
                  </a:lnTo>
                  <a:lnTo>
                    <a:pt x="195893" y="9260"/>
                  </a:lnTo>
                  <a:lnTo>
                    <a:pt x="190008" y="11952"/>
                  </a:lnTo>
                  <a:lnTo>
                    <a:pt x="184096" y="15731"/>
                  </a:lnTo>
                  <a:lnTo>
                    <a:pt x="178168" y="20235"/>
                  </a:lnTo>
                  <a:lnTo>
                    <a:pt x="172229" y="25222"/>
                  </a:lnTo>
                  <a:lnTo>
                    <a:pt x="165287" y="30531"/>
                  </a:lnTo>
                  <a:lnTo>
                    <a:pt x="157678" y="36055"/>
                  </a:lnTo>
                  <a:lnTo>
                    <a:pt x="149624" y="41721"/>
                  </a:lnTo>
                  <a:lnTo>
                    <a:pt x="142267" y="47484"/>
                  </a:lnTo>
                  <a:lnTo>
                    <a:pt x="135375" y="53310"/>
                  </a:lnTo>
                  <a:lnTo>
                    <a:pt x="128793" y="59178"/>
                  </a:lnTo>
                  <a:lnTo>
                    <a:pt x="121423" y="67059"/>
                  </a:lnTo>
                  <a:lnTo>
                    <a:pt x="113528" y="76282"/>
                  </a:lnTo>
                  <a:lnTo>
                    <a:pt x="105284" y="86399"/>
                  </a:lnTo>
                  <a:lnTo>
                    <a:pt x="97800" y="97112"/>
                  </a:lnTo>
                  <a:lnTo>
                    <a:pt x="90823" y="108223"/>
                  </a:lnTo>
                  <a:lnTo>
                    <a:pt x="84184" y="119600"/>
                  </a:lnTo>
                  <a:lnTo>
                    <a:pt x="71508" y="140177"/>
                  </a:lnTo>
                  <a:lnTo>
                    <a:pt x="65345" y="149832"/>
                  </a:lnTo>
                  <a:lnTo>
                    <a:pt x="59248" y="161229"/>
                  </a:lnTo>
                  <a:lnTo>
                    <a:pt x="53196" y="173788"/>
                  </a:lnTo>
                  <a:lnTo>
                    <a:pt x="47174" y="187122"/>
                  </a:lnTo>
                  <a:lnTo>
                    <a:pt x="42165" y="199980"/>
                  </a:lnTo>
                  <a:lnTo>
                    <a:pt x="37833" y="212521"/>
                  </a:lnTo>
                  <a:lnTo>
                    <a:pt x="33950" y="224850"/>
                  </a:lnTo>
                  <a:lnTo>
                    <a:pt x="29375" y="238030"/>
                  </a:lnTo>
                  <a:lnTo>
                    <a:pt x="18990" y="265904"/>
                  </a:lnTo>
                  <a:lnTo>
                    <a:pt x="14432" y="279290"/>
                  </a:lnTo>
                  <a:lnTo>
                    <a:pt x="10399" y="292183"/>
                  </a:lnTo>
                  <a:lnTo>
                    <a:pt x="6717" y="304747"/>
                  </a:lnTo>
                  <a:lnTo>
                    <a:pt x="4263" y="318084"/>
                  </a:lnTo>
                  <a:lnTo>
                    <a:pt x="2626" y="331936"/>
                  </a:lnTo>
                  <a:lnTo>
                    <a:pt x="1535" y="346132"/>
                  </a:lnTo>
                  <a:lnTo>
                    <a:pt x="808" y="359565"/>
                  </a:lnTo>
                  <a:lnTo>
                    <a:pt x="0" y="385073"/>
                  </a:lnTo>
                  <a:lnTo>
                    <a:pt x="778" y="397432"/>
                  </a:lnTo>
                  <a:lnTo>
                    <a:pt x="2291" y="409639"/>
                  </a:lnTo>
                  <a:lnTo>
                    <a:pt x="4293" y="421747"/>
                  </a:lnTo>
                  <a:lnTo>
                    <a:pt x="6621" y="432795"/>
                  </a:lnTo>
                  <a:lnTo>
                    <a:pt x="9167" y="443137"/>
                  </a:lnTo>
                  <a:lnTo>
                    <a:pt x="17499" y="474559"/>
                  </a:lnTo>
                  <a:lnTo>
                    <a:pt x="20395" y="485862"/>
                  </a:lnTo>
                  <a:lnTo>
                    <a:pt x="28912" y="503713"/>
                  </a:lnTo>
                  <a:lnTo>
                    <a:pt x="33966" y="511251"/>
                  </a:lnTo>
                  <a:lnTo>
                    <a:pt x="40317" y="518262"/>
                  </a:lnTo>
                  <a:lnTo>
                    <a:pt x="47532" y="524919"/>
                  </a:lnTo>
                  <a:lnTo>
                    <a:pt x="55324" y="531342"/>
                  </a:lnTo>
                  <a:lnTo>
                    <a:pt x="62506" y="537608"/>
                  </a:lnTo>
                  <a:lnTo>
                    <a:pt x="69281" y="543770"/>
                  </a:lnTo>
                  <a:lnTo>
                    <a:pt x="75786" y="549862"/>
                  </a:lnTo>
                  <a:lnTo>
                    <a:pt x="84098" y="554916"/>
                  </a:lnTo>
                  <a:lnTo>
                    <a:pt x="93614" y="559278"/>
                  </a:lnTo>
                  <a:lnTo>
                    <a:pt x="113794" y="566769"/>
                  </a:lnTo>
                  <a:lnTo>
                    <a:pt x="132701" y="573406"/>
                  </a:lnTo>
                  <a:lnTo>
                    <a:pt x="141917" y="575573"/>
                  </a:lnTo>
                  <a:lnTo>
                    <a:pt x="151042" y="577017"/>
                  </a:lnTo>
                  <a:lnTo>
                    <a:pt x="160107" y="577980"/>
                  </a:lnTo>
                  <a:lnTo>
                    <a:pt x="169132" y="577630"/>
                  </a:lnTo>
                  <a:lnTo>
                    <a:pt x="178130" y="576404"/>
                  </a:lnTo>
                  <a:lnTo>
                    <a:pt x="187110" y="574595"/>
                  </a:lnTo>
                  <a:lnTo>
                    <a:pt x="196078" y="572397"/>
                  </a:lnTo>
                  <a:lnTo>
                    <a:pt x="205038" y="569939"/>
                  </a:lnTo>
                  <a:lnTo>
                    <a:pt x="222944" y="564562"/>
                  </a:lnTo>
                  <a:lnTo>
                    <a:pt x="240841" y="558865"/>
                  </a:lnTo>
                  <a:lnTo>
                    <a:pt x="250781" y="554965"/>
                  </a:lnTo>
                  <a:lnTo>
                    <a:pt x="261383" y="550380"/>
                  </a:lnTo>
                  <a:lnTo>
                    <a:pt x="272425" y="545340"/>
                  </a:lnTo>
                  <a:lnTo>
                    <a:pt x="281776" y="539995"/>
                  </a:lnTo>
                  <a:lnTo>
                    <a:pt x="289996" y="534447"/>
                  </a:lnTo>
                  <a:lnTo>
                    <a:pt x="297464" y="528764"/>
                  </a:lnTo>
                  <a:lnTo>
                    <a:pt x="303437" y="522991"/>
                  </a:lnTo>
                  <a:lnTo>
                    <a:pt x="312723" y="511285"/>
                  </a:lnTo>
                  <a:lnTo>
                    <a:pt x="320163" y="502114"/>
                  </a:lnTo>
                  <a:lnTo>
                    <a:pt x="330289" y="490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0"/>
            <p:cNvSpPr/>
            <p:nvPr/>
          </p:nvSpPr>
          <p:spPr>
            <a:xfrm>
              <a:off x="623120" y="671109"/>
              <a:ext cx="254923" cy="264663"/>
            </a:xfrm>
            <a:custGeom>
              <a:avLst/>
              <a:gdLst/>
              <a:ahLst/>
              <a:cxnLst/>
              <a:rect l="0" t="0" r="0" b="0"/>
              <a:pathLst>
                <a:path w="254923" h="264663">
                  <a:moveTo>
                    <a:pt x="84982" y="34336"/>
                  </a:moveTo>
                  <a:lnTo>
                    <a:pt x="94478" y="29595"/>
                  </a:lnTo>
                  <a:lnTo>
                    <a:pt x="96282" y="28199"/>
                  </a:lnTo>
                  <a:lnTo>
                    <a:pt x="96491" y="27268"/>
                  </a:lnTo>
                  <a:lnTo>
                    <a:pt x="94433" y="25774"/>
                  </a:lnTo>
                  <a:lnTo>
                    <a:pt x="98824" y="20775"/>
                  </a:lnTo>
                  <a:lnTo>
                    <a:pt x="99179" y="18350"/>
                  </a:lnTo>
                  <a:lnTo>
                    <a:pt x="98422" y="15741"/>
                  </a:lnTo>
                  <a:lnTo>
                    <a:pt x="96923" y="13010"/>
                  </a:lnTo>
                  <a:lnTo>
                    <a:pt x="96918" y="11189"/>
                  </a:lnTo>
                  <a:lnTo>
                    <a:pt x="97908" y="9975"/>
                  </a:lnTo>
                  <a:lnTo>
                    <a:pt x="99562" y="9165"/>
                  </a:lnTo>
                  <a:lnTo>
                    <a:pt x="99671" y="7634"/>
                  </a:lnTo>
                  <a:lnTo>
                    <a:pt x="98750" y="5620"/>
                  </a:lnTo>
                  <a:lnTo>
                    <a:pt x="97142" y="3286"/>
                  </a:lnTo>
                  <a:lnTo>
                    <a:pt x="95076" y="1730"/>
                  </a:lnTo>
                  <a:lnTo>
                    <a:pt x="92705" y="692"/>
                  </a:lnTo>
                  <a:lnTo>
                    <a:pt x="90131" y="0"/>
                  </a:lnTo>
                  <a:lnTo>
                    <a:pt x="87421" y="531"/>
                  </a:lnTo>
                  <a:lnTo>
                    <a:pt x="81759" y="3767"/>
                  </a:lnTo>
                  <a:lnTo>
                    <a:pt x="77864" y="6019"/>
                  </a:lnTo>
                  <a:lnTo>
                    <a:pt x="68237" y="11167"/>
                  </a:lnTo>
                  <a:lnTo>
                    <a:pt x="63880" y="13929"/>
                  </a:lnTo>
                  <a:lnTo>
                    <a:pt x="56390" y="19644"/>
                  </a:lnTo>
                  <a:lnTo>
                    <a:pt x="53001" y="23549"/>
                  </a:lnTo>
                  <a:lnTo>
                    <a:pt x="49748" y="28137"/>
                  </a:lnTo>
                  <a:lnTo>
                    <a:pt x="42490" y="39518"/>
                  </a:lnTo>
                  <a:lnTo>
                    <a:pt x="32639" y="54498"/>
                  </a:lnTo>
                  <a:lnTo>
                    <a:pt x="27229" y="61668"/>
                  </a:lnTo>
                  <a:lnTo>
                    <a:pt x="21635" y="68432"/>
                  </a:lnTo>
                  <a:lnTo>
                    <a:pt x="15918" y="74926"/>
                  </a:lnTo>
                  <a:lnTo>
                    <a:pt x="12107" y="81240"/>
                  </a:lnTo>
                  <a:lnTo>
                    <a:pt x="9566" y="87433"/>
                  </a:lnTo>
                  <a:lnTo>
                    <a:pt x="7872" y="93547"/>
                  </a:lnTo>
                  <a:lnTo>
                    <a:pt x="3340" y="108277"/>
                  </a:lnTo>
                  <a:lnTo>
                    <a:pt x="740" y="116372"/>
                  </a:lnTo>
                  <a:lnTo>
                    <a:pt x="0" y="124745"/>
                  </a:lnTo>
                  <a:lnTo>
                    <a:pt x="501" y="133304"/>
                  </a:lnTo>
                  <a:lnTo>
                    <a:pt x="1829" y="141987"/>
                  </a:lnTo>
                  <a:lnTo>
                    <a:pt x="2714" y="149759"/>
                  </a:lnTo>
                  <a:lnTo>
                    <a:pt x="3304" y="156925"/>
                  </a:lnTo>
                  <a:lnTo>
                    <a:pt x="3697" y="163687"/>
                  </a:lnTo>
                  <a:lnTo>
                    <a:pt x="4953" y="170180"/>
                  </a:lnTo>
                  <a:lnTo>
                    <a:pt x="6785" y="176492"/>
                  </a:lnTo>
                  <a:lnTo>
                    <a:pt x="8999" y="182685"/>
                  </a:lnTo>
                  <a:lnTo>
                    <a:pt x="11469" y="187805"/>
                  </a:lnTo>
                  <a:lnTo>
                    <a:pt x="14110" y="192211"/>
                  </a:lnTo>
                  <a:lnTo>
                    <a:pt x="19694" y="199753"/>
                  </a:lnTo>
                  <a:lnTo>
                    <a:pt x="25489" y="206412"/>
                  </a:lnTo>
                  <a:lnTo>
                    <a:pt x="31377" y="212679"/>
                  </a:lnTo>
                  <a:lnTo>
                    <a:pt x="34338" y="215739"/>
                  </a:lnTo>
                  <a:lnTo>
                    <a:pt x="37306" y="217779"/>
                  </a:lnTo>
                  <a:lnTo>
                    <a:pt x="43254" y="220046"/>
                  </a:lnTo>
                  <a:lnTo>
                    <a:pt x="46232" y="219658"/>
                  </a:lnTo>
                  <a:lnTo>
                    <a:pt x="49210" y="218407"/>
                  </a:lnTo>
                  <a:lnTo>
                    <a:pt x="55170" y="214372"/>
                  </a:lnTo>
                  <a:lnTo>
                    <a:pt x="61132" y="209271"/>
                  </a:lnTo>
                  <a:lnTo>
                    <a:pt x="67094" y="201051"/>
                  </a:lnTo>
                  <a:lnTo>
                    <a:pt x="70075" y="196081"/>
                  </a:lnTo>
                  <a:lnTo>
                    <a:pt x="72063" y="190783"/>
                  </a:lnTo>
                  <a:lnTo>
                    <a:pt x="73388" y="185267"/>
                  </a:lnTo>
                  <a:lnTo>
                    <a:pt x="74271" y="179605"/>
                  </a:lnTo>
                  <a:lnTo>
                    <a:pt x="75854" y="173846"/>
                  </a:lnTo>
                  <a:lnTo>
                    <a:pt x="77903" y="168022"/>
                  </a:lnTo>
                  <a:lnTo>
                    <a:pt x="80263" y="162155"/>
                  </a:lnTo>
                  <a:lnTo>
                    <a:pt x="82830" y="156260"/>
                  </a:lnTo>
                  <a:lnTo>
                    <a:pt x="88332" y="144418"/>
                  </a:lnTo>
                  <a:lnTo>
                    <a:pt x="90197" y="137489"/>
                  </a:lnTo>
                  <a:lnTo>
                    <a:pt x="91440" y="129894"/>
                  </a:lnTo>
                  <a:lnTo>
                    <a:pt x="92269" y="121854"/>
                  </a:lnTo>
                  <a:lnTo>
                    <a:pt x="92821" y="113517"/>
                  </a:lnTo>
                  <a:lnTo>
                    <a:pt x="93190" y="104983"/>
                  </a:lnTo>
                  <a:lnTo>
                    <a:pt x="93435" y="96317"/>
                  </a:lnTo>
                  <a:lnTo>
                    <a:pt x="94593" y="88555"/>
                  </a:lnTo>
                  <a:lnTo>
                    <a:pt x="96358" y="81396"/>
                  </a:lnTo>
                  <a:lnTo>
                    <a:pt x="98529" y="74639"/>
                  </a:lnTo>
                  <a:lnTo>
                    <a:pt x="99976" y="68150"/>
                  </a:lnTo>
                  <a:lnTo>
                    <a:pt x="100941" y="61839"/>
                  </a:lnTo>
                  <a:lnTo>
                    <a:pt x="101584" y="55648"/>
                  </a:lnTo>
                  <a:lnTo>
                    <a:pt x="102013" y="50528"/>
                  </a:lnTo>
                  <a:lnTo>
                    <a:pt x="102299" y="46123"/>
                  </a:lnTo>
                  <a:lnTo>
                    <a:pt x="102616" y="38582"/>
                  </a:lnTo>
                  <a:lnTo>
                    <a:pt x="102837" y="27337"/>
                  </a:lnTo>
                  <a:lnTo>
                    <a:pt x="102860" y="30719"/>
                  </a:lnTo>
                  <a:lnTo>
                    <a:pt x="103858" y="32917"/>
                  </a:lnTo>
                  <a:lnTo>
                    <a:pt x="110009" y="40750"/>
                  </a:lnTo>
                  <a:lnTo>
                    <a:pt x="115319" y="46447"/>
                  </a:lnTo>
                  <a:lnTo>
                    <a:pt x="117132" y="50348"/>
                  </a:lnTo>
                  <a:lnTo>
                    <a:pt x="118341" y="54932"/>
                  </a:lnTo>
                  <a:lnTo>
                    <a:pt x="119147" y="59973"/>
                  </a:lnTo>
                  <a:lnTo>
                    <a:pt x="120678" y="66310"/>
                  </a:lnTo>
                  <a:lnTo>
                    <a:pt x="122693" y="73511"/>
                  </a:lnTo>
                  <a:lnTo>
                    <a:pt x="125029" y="81289"/>
                  </a:lnTo>
                  <a:lnTo>
                    <a:pt x="126587" y="88458"/>
                  </a:lnTo>
                  <a:lnTo>
                    <a:pt x="127626" y="95222"/>
                  </a:lnTo>
                  <a:lnTo>
                    <a:pt x="128318" y="101716"/>
                  </a:lnTo>
                  <a:lnTo>
                    <a:pt x="129774" y="109021"/>
                  </a:lnTo>
                  <a:lnTo>
                    <a:pt x="131738" y="116868"/>
                  </a:lnTo>
                  <a:lnTo>
                    <a:pt x="134041" y="125076"/>
                  </a:lnTo>
                  <a:lnTo>
                    <a:pt x="139250" y="142134"/>
                  </a:lnTo>
                  <a:lnTo>
                    <a:pt x="142031" y="150850"/>
                  </a:lnTo>
                  <a:lnTo>
                    <a:pt x="143884" y="159637"/>
                  </a:lnTo>
                  <a:lnTo>
                    <a:pt x="145120" y="168471"/>
                  </a:lnTo>
                  <a:lnTo>
                    <a:pt x="145944" y="177338"/>
                  </a:lnTo>
                  <a:lnTo>
                    <a:pt x="148481" y="185233"/>
                  </a:lnTo>
                  <a:lnTo>
                    <a:pt x="152160" y="192481"/>
                  </a:lnTo>
                  <a:lnTo>
                    <a:pt x="156599" y="199297"/>
                  </a:lnTo>
                  <a:lnTo>
                    <a:pt x="160554" y="206818"/>
                  </a:lnTo>
                  <a:lnTo>
                    <a:pt x="164183" y="214808"/>
                  </a:lnTo>
                  <a:lnTo>
                    <a:pt x="167597" y="223112"/>
                  </a:lnTo>
                  <a:lnTo>
                    <a:pt x="171860" y="229640"/>
                  </a:lnTo>
                  <a:lnTo>
                    <a:pt x="176690" y="234984"/>
                  </a:lnTo>
                  <a:lnTo>
                    <a:pt x="181898" y="239539"/>
                  </a:lnTo>
                  <a:lnTo>
                    <a:pt x="188351" y="243567"/>
                  </a:lnTo>
                  <a:lnTo>
                    <a:pt x="195634" y="247245"/>
                  </a:lnTo>
                  <a:lnTo>
                    <a:pt x="203471" y="250690"/>
                  </a:lnTo>
                  <a:lnTo>
                    <a:pt x="209690" y="253978"/>
                  </a:lnTo>
                  <a:lnTo>
                    <a:pt x="214829" y="257162"/>
                  </a:lnTo>
                  <a:lnTo>
                    <a:pt x="219249" y="260278"/>
                  </a:lnTo>
                  <a:lnTo>
                    <a:pt x="224184" y="262354"/>
                  </a:lnTo>
                  <a:lnTo>
                    <a:pt x="229461" y="263739"/>
                  </a:lnTo>
                  <a:lnTo>
                    <a:pt x="234966" y="264662"/>
                  </a:lnTo>
                  <a:lnTo>
                    <a:pt x="239631" y="264285"/>
                  </a:lnTo>
                  <a:lnTo>
                    <a:pt x="243734" y="263042"/>
                  </a:lnTo>
                  <a:lnTo>
                    <a:pt x="247463" y="261220"/>
                  </a:lnTo>
                  <a:lnTo>
                    <a:pt x="249949" y="259014"/>
                  </a:lnTo>
                  <a:lnTo>
                    <a:pt x="251607" y="256551"/>
                  </a:lnTo>
                  <a:lnTo>
                    <a:pt x="254922" y="248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1"/>
            <p:cNvSpPr/>
            <p:nvPr/>
          </p:nvSpPr>
          <p:spPr>
            <a:xfrm>
              <a:off x="869100" y="367358"/>
              <a:ext cx="97859" cy="498822"/>
            </a:xfrm>
            <a:custGeom>
              <a:avLst/>
              <a:gdLst/>
              <a:ahLst/>
              <a:cxnLst/>
              <a:rect l="0" t="0" r="0" b="0"/>
              <a:pathLst>
                <a:path w="97859" h="498822">
                  <a:moveTo>
                    <a:pt x="8942" y="7688"/>
                  </a:moveTo>
                  <a:lnTo>
                    <a:pt x="8942" y="2948"/>
                  </a:lnTo>
                  <a:lnTo>
                    <a:pt x="7948" y="1552"/>
                  </a:lnTo>
                  <a:lnTo>
                    <a:pt x="6292" y="621"/>
                  </a:lnTo>
                  <a:lnTo>
                    <a:pt x="4194" y="0"/>
                  </a:lnTo>
                  <a:lnTo>
                    <a:pt x="2795" y="578"/>
                  </a:lnTo>
                  <a:lnTo>
                    <a:pt x="1863" y="1956"/>
                  </a:lnTo>
                  <a:lnTo>
                    <a:pt x="366" y="6556"/>
                  </a:lnTo>
                  <a:lnTo>
                    <a:pt x="46" y="19899"/>
                  </a:lnTo>
                  <a:lnTo>
                    <a:pt x="0" y="75651"/>
                  </a:lnTo>
                  <a:lnTo>
                    <a:pt x="993" y="86731"/>
                  </a:lnTo>
                  <a:lnTo>
                    <a:pt x="2649" y="98087"/>
                  </a:lnTo>
                  <a:lnTo>
                    <a:pt x="4747" y="109626"/>
                  </a:lnTo>
                  <a:lnTo>
                    <a:pt x="7139" y="121287"/>
                  </a:lnTo>
                  <a:lnTo>
                    <a:pt x="21023" y="185134"/>
                  </a:lnTo>
                  <a:lnTo>
                    <a:pt x="32824" y="242206"/>
                  </a:lnTo>
                  <a:lnTo>
                    <a:pt x="38770" y="268023"/>
                  </a:lnTo>
                  <a:lnTo>
                    <a:pt x="42740" y="281455"/>
                  </a:lnTo>
                  <a:lnTo>
                    <a:pt x="47375" y="295372"/>
                  </a:lnTo>
                  <a:lnTo>
                    <a:pt x="52452" y="309610"/>
                  </a:lnTo>
                  <a:lnTo>
                    <a:pt x="56831" y="323071"/>
                  </a:lnTo>
                  <a:lnTo>
                    <a:pt x="60744" y="336014"/>
                  </a:lnTo>
                  <a:lnTo>
                    <a:pt x="67742" y="359986"/>
                  </a:lnTo>
                  <a:lnTo>
                    <a:pt x="77269" y="390216"/>
                  </a:lnTo>
                  <a:lnTo>
                    <a:pt x="92389" y="436123"/>
                  </a:lnTo>
                  <a:lnTo>
                    <a:pt x="94387" y="444124"/>
                  </a:lnTo>
                  <a:lnTo>
                    <a:pt x="96608" y="458306"/>
                  </a:lnTo>
                  <a:lnTo>
                    <a:pt x="97858" y="472706"/>
                  </a:lnTo>
                  <a:lnTo>
                    <a:pt x="95500" y="482584"/>
                  </a:lnTo>
                  <a:lnTo>
                    <a:pt x="89440" y="498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2"/>
            <p:cNvSpPr/>
            <p:nvPr/>
          </p:nvSpPr>
          <p:spPr>
            <a:xfrm>
              <a:off x="833321" y="589359"/>
              <a:ext cx="196773" cy="116087"/>
            </a:xfrm>
            <a:custGeom>
              <a:avLst/>
              <a:gdLst/>
              <a:ahLst/>
              <a:cxnLst/>
              <a:rect l="0" t="0" r="0" b="0"/>
              <a:pathLst>
                <a:path w="196773" h="116087">
                  <a:moveTo>
                    <a:pt x="0" y="116086"/>
                  </a:moveTo>
                  <a:lnTo>
                    <a:pt x="0" y="99836"/>
                  </a:lnTo>
                  <a:lnTo>
                    <a:pt x="2650" y="96296"/>
                  </a:lnTo>
                  <a:lnTo>
                    <a:pt x="4748" y="93963"/>
                  </a:lnTo>
                  <a:lnTo>
                    <a:pt x="6147" y="91415"/>
                  </a:lnTo>
                  <a:lnTo>
                    <a:pt x="7080" y="88725"/>
                  </a:lnTo>
                  <a:lnTo>
                    <a:pt x="7701" y="85939"/>
                  </a:lnTo>
                  <a:lnTo>
                    <a:pt x="10103" y="82097"/>
                  </a:lnTo>
                  <a:lnTo>
                    <a:pt x="13692" y="77552"/>
                  </a:lnTo>
                  <a:lnTo>
                    <a:pt x="18072" y="72537"/>
                  </a:lnTo>
                  <a:lnTo>
                    <a:pt x="22980" y="68202"/>
                  </a:lnTo>
                  <a:lnTo>
                    <a:pt x="28240" y="64319"/>
                  </a:lnTo>
                  <a:lnTo>
                    <a:pt x="33734" y="60739"/>
                  </a:lnTo>
                  <a:lnTo>
                    <a:pt x="39384" y="57360"/>
                  </a:lnTo>
                  <a:lnTo>
                    <a:pt x="45138" y="54115"/>
                  </a:lnTo>
                  <a:lnTo>
                    <a:pt x="50962" y="50959"/>
                  </a:lnTo>
                  <a:lnTo>
                    <a:pt x="57826" y="47863"/>
                  </a:lnTo>
                  <a:lnTo>
                    <a:pt x="65383" y="44807"/>
                  </a:lnTo>
                  <a:lnTo>
                    <a:pt x="73403" y="41778"/>
                  </a:lnTo>
                  <a:lnTo>
                    <a:pt x="90264" y="35766"/>
                  </a:lnTo>
                  <a:lnTo>
                    <a:pt x="98934" y="32773"/>
                  </a:lnTo>
                  <a:lnTo>
                    <a:pt x="106702" y="29786"/>
                  </a:lnTo>
                  <a:lnTo>
                    <a:pt x="113868" y="26803"/>
                  </a:lnTo>
                  <a:lnTo>
                    <a:pt x="120633" y="23822"/>
                  </a:lnTo>
                  <a:lnTo>
                    <a:pt x="128124" y="20842"/>
                  </a:lnTo>
                  <a:lnTo>
                    <a:pt x="144399" y="14885"/>
                  </a:lnTo>
                  <a:lnTo>
                    <a:pt x="151918" y="11908"/>
                  </a:lnTo>
                  <a:lnTo>
                    <a:pt x="158920" y="8931"/>
                  </a:lnTo>
                  <a:lnTo>
                    <a:pt x="165574" y="5954"/>
                  </a:lnTo>
                  <a:lnTo>
                    <a:pt x="171998" y="3969"/>
                  </a:lnTo>
                  <a:lnTo>
                    <a:pt x="178269" y="2646"/>
                  </a:lnTo>
                  <a:lnTo>
                    <a:pt x="1967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3"/>
            <p:cNvSpPr/>
            <p:nvPr/>
          </p:nvSpPr>
          <p:spPr>
            <a:xfrm>
              <a:off x="1031602" y="584483"/>
              <a:ext cx="222098" cy="254908"/>
            </a:xfrm>
            <a:custGeom>
              <a:avLst/>
              <a:gdLst/>
              <a:ahLst/>
              <a:cxnLst/>
              <a:rect l="0" t="0" r="0" b="0"/>
              <a:pathLst>
                <a:path w="222098" h="254908">
                  <a:moveTo>
                    <a:pt x="159487" y="31665"/>
                  </a:moveTo>
                  <a:lnTo>
                    <a:pt x="159487" y="26924"/>
                  </a:lnTo>
                  <a:lnTo>
                    <a:pt x="158493" y="25528"/>
                  </a:lnTo>
                  <a:lnTo>
                    <a:pt x="156837" y="24597"/>
                  </a:lnTo>
                  <a:lnTo>
                    <a:pt x="154739" y="23977"/>
                  </a:lnTo>
                  <a:lnTo>
                    <a:pt x="153341" y="22571"/>
                  </a:lnTo>
                  <a:lnTo>
                    <a:pt x="152408" y="20641"/>
                  </a:lnTo>
                  <a:lnTo>
                    <a:pt x="151786" y="18363"/>
                  </a:lnTo>
                  <a:lnTo>
                    <a:pt x="150378" y="16844"/>
                  </a:lnTo>
                  <a:lnTo>
                    <a:pt x="148446" y="15831"/>
                  </a:lnTo>
                  <a:lnTo>
                    <a:pt x="146163" y="15156"/>
                  </a:lnTo>
                  <a:lnTo>
                    <a:pt x="140977" y="11760"/>
                  </a:lnTo>
                  <a:lnTo>
                    <a:pt x="138203" y="9465"/>
                  </a:lnTo>
                  <a:lnTo>
                    <a:pt x="135360" y="7935"/>
                  </a:lnTo>
                  <a:lnTo>
                    <a:pt x="125616" y="4790"/>
                  </a:lnTo>
                  <a:lnTo>
                    <a:pt x="121006" y="2834"/>
                  </a:lnTo>
                  <a:lnTo>
                    <a:pt x="115944" y="538"/>
                  </a:lnTo>
                  <a:lnTo>
                    <a:pt x="110583" y="0"/>
                  </a:lnTo>
                  <a:lnTo>
                    <a:pt x="105021" y="633"/>
                  </a:lnTo>
                  <a:lnTo>
                    <a:pt x="99325" y="2047"/>
                  </a:lnTo>
                  <a:lnTo>
                    <a:pt x="93540" y="2990"/>
                  </a:lnTo>
                  <a:lnTo>
                    <a:pt x="87696" y="3619"/>
                  </a:lnTo>
                  <a:lnTo>
                    <a:pt x="81812" y="4038"/>
                  </a:lnTo>
                  <a:lnTo>
                    <a:pt x="75902" y="5309"/>
                  </a:lnTo>
                  <a:lnTo>
                    <a:pt x="69975" y="7149"/>
                  </a:lnTo>
                  <a:lnTo>
                    <a:pt x="64035" y="9368"/>
                  </a:lnTo>
                  <a:lnTo>
                    <a:pt x="59082" y="12832"/>
                  </a:lnTo>
                  <a:lnTo>
                    <a:pt x="54786" y="17125"/>
                  </a:lnTo>
                  <a:lnTo>
                    <a:pt x="50928" y="21972"/>
                  </a:lnTo>
                  <a:lnTo>
                    <a:pt x="47362" y="27187"/>
                  </a:lnTo>
                  <a:lnTo>
                    <a:pt x="43992" y="32649"/>
                  </a:lnTo>
                  <a:lnTo>
                    <a:pt x="40751" y="38274"/>
                  </a:lnTo>
                  <a:lnTo>
                    <a:pt x="34499" y="49816"/>
                  </a:lnTo>
                  <a:lnTo>
                    <a:pt x="31441" y="55672"/>
                  </a:lnTo>
                  <a:lnTo>
                    <a:pt x="27415" y="62552"/>
                  </a:lnTo>
                  <a:lnTo>
                    <a:pt x="17640" y="78135"/>
                  </a:lnTo>
                  <a:lnTo>
                    <a:pt x="14239" y="86457"/>
                  </a:lnTo>
                  <a:lnTo>
                    <a:pt x="11971" y="94982"/>
                  </a:lnTo>
                  <a:lnTo>
                    <a:pt x="10459" y="103642"/>
                  </a:lnTo>
                  <a:lnTo>
                    <a:pt x="8458" y="112392"/>
                  </a:lnTo>
                  <a:lnTo>
                    <a:pt x="6130" y="121202"/>
                  </a:lnTo>
                  <a:lnTo>
                    <a:pt x="3583" y="130051"/>
                  </a:lnTo>
                  <a:lnTo>
                    <a:pt x="1886" y="137936"/>
                  </a:lnTo>
                  <a:lnTo>
                    <a:pt x="755" y="145176"/>
                  </a:lnTo>
                  <a:lnTo>
                    <a:pt x="0" y="151988"/>
                  </a:lnTo>
                  <a:lnTo>
                    <a:pt x="491" y="158513"/>
                  </a:lnTo>
                  <a:lnTo>
                    <a:pt x="1812" y="164847"/>
                  </a:lnTo>
                  <a:lnTo>
                    <a:pt x="3687" y="171055"/>
                  </a:lnTo>
                  <a:lnTo>
                    <a:pt x="4937" y="176185"/>
                  </a:lnTo>
                  <a:lnTo>
                    <a:pt x="5770" y="180598"/>
                  </a:lnTo>
                  <a:lnTo>
                    <a:pt x="6325" y="184532"/>
                  </a:lnTo>
                  <a:lnTo>
                    <a:pt x="7689" y="188146"/>
                  </a:lnTo>
                  <a:lnTo>
                    <a:pt x="11855" y="194809"/>
                  </a:lnTo>
                  <a:lnTo>
                    <a:pt x="14357" y="196982"/>
                  </a:lnTo>
                  <a:lnTo>
                    <a:pt x="17019" y="198431"/>
                  </a:lnTo>
                  <a:lnTo>
                    <a:pt x="22627" y="200041"/>
                  </a:lnTo>
                  <a:lnTo>
                    <a:pt x="28432" y="200757"/>
                  </a:lnTo>
                  <a:lnTo>
                    <a:pt x="32365" y="199955"/>
                  </a:lnTo>
                  <a:lnTo>
                    <a:pt x="36975" y="198429"/>
                  </a:lnTo>
                  <a:lnTo>
                    <a:pt x="42035" y="196419"/>
                  </a:lnTo>
                  <a:lnTo>
                    <a:pt x="46403" y="194087"/>
                  </a:lnTo>
                  <a:lnTo>
                    <a:pt x="50308" y="191540"/>
                  </a:lnTo>
                  <a:lnTo>
                    <a:pt x="53906" y="188850"/>
                  </a:lnTo>
                  <a:lnTo>
                    <a:pt x="57298" y="185072"/>
                  </a:lnTo>
                  <a:lnTo>
                    <a:pt x="60553" y="180569"/>
                  </a:lnTo>
                  <a:lnTo>
                    <a:pt x="63717" y="175583"/>
                  </a:lnTo>
                  <a:lnTo>
                    <a:pt x="66821" y="170274"/>
                  </a:lnTo>
                  <a:lnTo>
                    <a:pt x="69883" y="164751"/>
                  </a:lnTo>
                  <a:lnTo>
                    <a:pt x="75936" y="153322"/>
                  </a:lnTo>
                  <a:lnTo>
                    <a:pt x="81939" y="141628"/>
                  </a:lnTo>
                  <a:lnTo>
                    <a:pt x="84931" y="134739"/>
                  </a:lnTo>
                  <a:lnTo>
                    <a:pt x="87919" y="127170"/>
                  </a:lnTo>
                  <a:lnTo>
                    <a:pt x="93890" y="110823"/>
                  </a:lnTo>
                  <a:lnTo>
                    <a:pt x="99856" y="93635"/>
                  </a:lnTo>
                  <a:lnTo>
                    <a:pt x="100851" y="85877"/>
                  </a:lnTo>
                  <a:lnTo>
                    <a:pt x="100521" y="78720"/>
                  </a:lnTo>
                  <a:lnTo>
                    <a:pt x="99306" y="71965"/>
                  </a:lnTo>
                  <a:lnTo>
                    <a:pt x="99491" y="65477"/>
                  </a:lnTo>
                  <a:lnTo>
                    <a:pt x="100607" y="59167"/>
                  </a:lnTo>
                  <a:lnTo>
                    <a:pt x="102346" y="52976"/>
                  </a:lnTo>
                  <a:lnTo>
                    <a:pt x="103504" y="47857"/>
                  </a:lnTo>
                  <a:lnTo>
                    <a:pt x="104277" y="43452"/>
                  </a:lnTo>
                  <a:lnTo>
                    <a:pt x="105135" y="35911"/>
                  </a:lnTo>
                  <a:lnTo>
                    <a:pt x="105517" y="29253"/>
                  </a:lnTo>
                  <a:lnTo>
                    <a:pt x="106613" y="27080"/>
                  </a:lnTo>
                  <a:lnTo>
                    <a:pt x="108336" y="25632"/>
                  </a:lnTo>
                  <a:lnTo>
                    <a:pt x="114390" y="22905"/>
                  </a:lnTo>
                  <a:lnTo>
                    <a:pt x="119403" y="27526"/>
                  </a:lnTo>
                  <a:lnTo>
                    <a:pt x="120839" y="30890"/>
                  </a:lnTo>
                  <a:lnTo>
                    <a:pt x="121796" y="35117"/>
                  </a:lnTo>
                  <a:lnTo>
                    <a:pt x="122434" y="39920"/>
                  </a:lnTo>
                  <a:lnTo>
                    <a:pt x="122860" y="45105"/>
                  </a:lnTo>
                  <a:lnTo>
                    <a:pt x="123143" y="50547"/>
                  </a:lnTo>
                  <a:lnTo>
                    <a:pt x="123332" y="56159"/>
                  </a:lnTo>
                  <a:lnTo>
                    <a:pt x="124452" y="61885"/>
                  </a:lnTo>
                  <a:lnTo>
                    <a:pt x="126192" y="67687"/>
                  </a:lnTo>
                  <a:lnTo>
                    <a:pt x="128347" y="73539"/>
                  </a:lnTo>
                  <a:lnTo>
                    <a:pt x="129783" y="79425"/>
                  </a:lnTo>
                  <a:lnTo>
                    <a:pt x="130740" y="85333"/>
                  </a:lnTo>
                  <a:lnTo>
                    <a:pt x="131378" y="91256"/>
                  </a:lnTo>
                  <a:lnTo>
                    <a:pt x="132797" y="98181"/>
                  </a:lnTo>
                  <a:lnTo>
                    <a:pt x="134738" y="105775"/>
                  </a:lnTo>
                  <a:lnTo>
                    <a:pt x="137025" y="113814"/>
                  </a:lnTo>
                  <a:lnTo>
                    <a:pt x="138549" y="121157"/>
                  </a:lnTo>
                  <a:lnTo>
                    <a:pt x="139566" y="128038"/>
                  </a:lnTo>
                  <a:lnTo>
                    <a:pt x="140243" y="134609"/>
                  </a:lnTo>
                  <a:lnTo>
                    <a:pt x="141689" y="140974"/>
                  </a:lnTo>
                  <a:lnTo>
                    <a:pt x="143647" y="147202"/>
                  </a:lnTo>
                  <a:lnTo>
                    <a:pt x="145945" y="153338"/>
                  </a:lnTo>
                  <a:lnTo>
                    <a:pt x="149466" y="160405"/>
                  </a:lnTo>
                  <a:lnTo>
                    <a:pt x="153800" y="168093"/>
                  </a:lnTo>
                  <a:lnTo>
                    <a:pt x="158677" y="176195"/>
                  </a:lnTo>
                  <a:lnTo>
                    <a:pt x="162923" y="183581"/>
                  </a:lnTo>
                  <a:lnTo>
                    <a:pt x="170290" y="197079"/>
                  </a:lnTo>
                  <a:lnTo>
                    <a:pt x="180024" y="215835"/>
                  </a:lnTo>
                  <a:lnTo>
                    <a:pt x="183117" y="220921"/>
                  </a:lnTo>
                  <a:lnTo>
                    <a:pt x="186172" y="225305"/>
                  </a:lnTo>
                  <a:lnTo>
                    <a:pt x="189203" y="229219"/>
                  </a:lnTo>
                  <a:lnTo>
                    <a:pt x="193211" y="232821"/>
                  </a:lnTo>
                  <a:lnTo>
                    <a:pt x="197871" y="236214"/>
                  </a:lnTo>
                  <a:lnTo>
                    <a:pt x="202965" y="239469"/>
                  </a:lnTo>
                  <a:lnTo>
                    <a:pt x="207354" y="242630"/>
                  </a:lnTo>
                  <a:lnTo>
                    <a:pt x="211275" y="245731"/>
                  </a:lnTo>
                  <a:lnTo>
                    <a:pt x="222097" y="2549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"/>
            <p:cNvSpPr/>
            <p:nvPr/>
          </p:nvSpPr>
          <p:spPr>
            <a:xfrm>
              <a:off x="1289476" y="258961"/>
              <a:ext cx="89443" cy="517922"/>
            </a:xfrm>
            <a:custGeom>
              <a:avLst/>
              <a:gdLst/>
              <a:ahLst/>
              <a:cxnLst/>
              <a:rect l="0" t="0" r="0" b="0"/>
              <a:pathLst>
                <a:path w="89443" h="517922">
                  <a:moveTo>
                    <a:pt x="0" y="0"/>
                  </a:moveTo>
                  <a:lnTo>
                    <a:pt x="0" y="121004"/>
                  </a:lnTo>
                  <a:lnTo>
                    <a:pt x="993" y="133255"/>
                  </a:lnTo>
                  <a:lnTo>
                    <a:pt x="2650" y="146384"/>
                  </a:lnTo>
                  <a:lnTo>
                    <a:pt x="4748" y="160097"/>
                  </a:lnTo>
                  <a:lnTo>
                    <a:pt x="6146" y="173208"/>
                  </a:lnTo>
                  <a:lnTo>
                    <a:pt x="7079" y="185917"/>
                  </a:lnTo>
                  <a:lnTo>
                    <a:pt x="7701" y="198359"/>
                  </a:lnTo>
                  <a:lnTo>
                    <a:pt x="8391" y="225412"/>
                  </a:lnTo>
                  <a:lnTo>
                    <a:pt x="8575" y="239571"/>
                  </a:lnTo>
                  <a:lnTo>
                    <a:pt x="9692" y="252980"/>
                  </a:lnTo>
                  <a:lnTo>
                    <a:pt x="11430" y="265887"/>
                  </a:lnTo>
                  <a:lnTo>
                    <a:pt x="16012" y="291805"/>
                  </a:lnTo>
                  <a:lnTo>
                    <a:pt x="21361" y="319860"/>
                  </a:lnTo>
                  <a:lnTo>
                    <a:pt x="27051" y="346220"/>
                  </a:lnTo>
                  <a:lnTo>
                    <a:pt x="29959" y="358805"/>
                  </a:lnTo>
                  <a:lnTo>
                    <a:pt x="32892" y="370172"/>
                  </a:lnTo>
                  <a:lnTo>
                    <a:pt x="35841" y="380726"/>
                  </a:lnTo>
                  <a:lnTo>
                    <a:pt x="41768" y="400391"/>
                  </a:lnTo>
                  <a:lnTo>
                    <a:pt x="56650" y="446294"/>
                  </a:lnTo>
                  <a:lnTo>
                    <a:pt x="59630" y="454295"/>
                  </a:lnTo>
                  <a:lnTo>
                    <a:pt x="62611" y="461613"/>
                  </a:lnTo>
                  <a:lnTo>
                    <a:pt x="65592" y="468476"/>
                  </a:lnTo>
                  <a:lnTo>
                    <a:pt x="71554" y="481394"/>
                  </a:lnTo>
                  <a:lnTo>
                    <a:pt x="89442" y="5179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5"/>
            <p:cNvSpPr/>
            <p:nvPr/>
          </p:nvSpPr>
          <p:spPr>
            <a:xfrm>
              <a:off x="1387862" y="527020"/>
              <a:ext cx="228411" cy="571275"/>
            </a:xfrm>
            <a:custGeom>
              <a:avLst/>
              <a:gdLst/>
              <a:ahLst/>
              <a:cxnLst/>
              <a:rect l="0" t="0" r="0" b="0"/>
              <a:pathLst>
                <a:path w="228411" h="571275">
                  <a:moveTo>
                    <a:pt x="26833" y="26620"/>
                  </a:moveTo>
                  <a:lnTo>
                    <a:pt x="19132" y="26620"/>
                  </a:lnTo>
                  <a:lnTo>
                    <a:pt x="18717" y="27612"/>
                  </a:lnTo>
                  <a:lnTo>
                    <a:pt x="17997" y="34309"/>
                  </a:lnTo>
                  <a:lnTo>
                    <a:pt x="22669" y="39923"/>
                  </a:lnTo>
                  <a:lnTo>
                    <a:pt x="24057" y="43426"/>
                  </a:lnTo>
                  <a:lnTo>
                    <a:pt x="27004" y="57838"/>
                  </a:lnTo>
                  <a:lnTo>
                    <a:pt x="32736" y="74675"/>
                  </a:lnTo>
                  <a:lnTo>
                    <a:pt x="34876" y="92232"/>
                  </a:lnTo>
                  <a:lnTo>
                    <a:pt x="35376" y="104067"/>
                  </a:lnTo>
                  <a:lnTo>
                    <a:pt x="38249" y="118588"/>
                  </a:lnTo>
                  <a:lnTo>
                    <a:pt x="42838" y="133971"/>
                  </a:lnTo>
                  <a:lnTo>
                    <a:pt x="48191" y="147423"/>
                  </a:lnTo>
                  <a:lnTo>
                    <a:pt x="53882" y="157370"/>
                  </a:lnTo>
                  <a:lnTo>
                    <a:pt x="56791" y="161412"/>
                  </a:lnTo>
                  <a:lnTo>
                    <a:pt x="60718" y="165098"/>
                  </a:lnTo>
                  <a:lnTo>
                    <a:pt x="65324" y="168548"/>
                  </a:lnTo>
                  <a:lnTo>
                    <a:pt x="70382" y="171841"/>
                  </a:lnTo>
                  <a:lnTo>
                    <a:pt x="74748" y="174035"/>
                  </a:lnTo>
                  <a:lnTo>
                    <a:pt x="78652" y="175499"/>
                  </a:lnTo>
                  <a:lnTo>
                    <a:pt x="85640" y="177124"/>
                  </a:lnTo>
                  <a:lnTo>
                    <a:pt x="92059" y="177847"/>
                  </a:lnTo>
                  <a:lnTo>
                    <a:pt x="95162" y="177047"/>
                  </a:lnTo>
                  <a:lnTo>
                    <a:pt x="101260" y="173513"/>
                  </a:lnTo>
                  <a:lnTo>
                    <a:pt x="105271" y="171182"/>
                  </a:lnTo>
                  <a:lnTo>
                    <a:pt x="109933" y="168635"/>
                  </a:lnTo>
                  <a:lnTo>
                    <a:pt x="115028" y="165945"/>
                  </a:lnTo>
                  <a:lnTo>
                    <a:pt x="119419" y="162168"/>
                  </a:lnTo>
                  <a:lnTo>
                    <a:pt x="123340" y="157665"/>
                  </a:lnTo>
                  <a:lnTo>
                    <a:pt x="130346" y="147370"/>
                  </a:lnTo>
                  <a:lnTo>
                    <a:pt x="136773" y="136180"/>
                  </a:lnTo>
                  <a:lnTo>
                    <a:pt x="142942" y="121946"/>
                  </a:lnTo>
                  <a:lnTo>
                    <a:pt x="148003" y="106690"/>
                  </a:lnTo>
                  <a:lnTo>
                    <a:pt x="150252" y="93296"/>
                  </a:lnTo>
                  <a:lnTo>
                    <a:pt x="153902" y="78082"/>
                  </a:lnTo>
                  <a:lnTo>
                    <a:pt x="157843" y="62390"/>
                  </a:lnTo>
                  <a:lnTo>
                    <a:pt x="159595" y="48802"/>
                  </a:lnTo>
                  <a:lnTo>
                    <a:pt x="163023" y="36148"/>
                  </a:lnTo>
                  <a:lnTo>
                    <a:pt x="167891" y="20514"/>
                  </a:lnTo>
                  <a:lnTo>
                    <a:pt x="169760" y="2725"/>
                  </a:lnTo>
                  <a:lnTo>
                    <a:pt x="169929" y="0"/>
                  </a:lnTo>
                  <a:lnTo>
                    <a:pt x="169940" y="63064"/>
                  </a:lnTo>
                  <a:lnTo>
                    <a:pt x="170934" y="72744"/>
                  </a:lnTo>
                  <a:lnTo>
                    <a:pt x="172590" y="83166"/>
                  </a:lnTo>
                  <a:lnTo>
                    <a:pt x="174688" y="94083"/>
                  </a:lnTo>
                  <a:lnTo>
                    <a:pt x="179669" y="116796"/>
                  </a:lnTo>
                  <a:lnTo>
                    <a:pt x="193895" y="176556"/>
                  </a:lnTo>
                  <a:lnTo>
                    <a:pt x="214667" y="274245"/>
                  </a:lnTo>
                  <a:lnTo>
                    <a:pt x="217646" y="286953"/>
                  </a:lnTo>
                  <a:lnTo>
                    <a:pt x="219633" y="300386"/>
                  </a:lnTo>
                  <a:lnTo>
                    <a:pt x="220957" y="314303"/>
                  </a:lnTo>
                  <a:lnTo>
                    <a:pt x="221840" y="328542"/>
                  </a:lnTo>
                  <a:lnTo>
                    <a:pt x="223422" y="342003"/>
                  </a:lnTo>
                  <a:lnTo>
                    <a:pt x="225471" y="354946"/>
                  </a:lnTo>
                  <a:lnTo>
                    <a:pt x="227830" y="367543"/>
                  </a:lnTo>
                  <a:lnTo>
                    <a:pt x="228410" y="379910"/>
                  </a:lnTo>
                  <a:lnTo>
                    <a:pt x="227802" y="392123"/>
                  </a:lnTo>
                  <a:lnTo>
                    <a:pt x="226403" y="404234"/>
                  </a:lnTo>
                  <a:lnTo>
                    <a:pt x="225471" y="416277"/>
                  </a:lnTo>
                  <a:lnTo>
                    <a:pt x="224849" y="428274"/>
                  </a:lnTo>
                  <a:lnTo>
                    <a:pt x="224434" y="440241"/>
                  </a:lnTo>
                  <a:lnTo>
                    <a:pt x="223164" y="451196"/>
                  </a:lnTo>
                  <a:lnTo>
                    <a:pt x="221324" y="461475"/>
                  </a:lnTo>
                  <a:lnTo>
                    <a:pt x="219103" y="471305"/>
                  </a:lnTo>
                  <a:lnTo>
                    <a:pt x="216628" y="480834"/>
                  </a:lnTo>
                  <a:lnTo>
                    <a:pt x="213985" y="490164"/>
                  </a:lnTo>
                  <a:lnTo>
                    <a:pt x="208398" y="507476"/>
                  </a:lnTo>
                  <a:lnTo>
                    <a:pt x="202602" y="521784"/>
                  </a:lnTo>
                  <a:lnTo>
                    <a:pt x="196713" y="532112"/>
                  </a:lnTo>
                  <a:lnTo>
                    <a:pt x="189789" y="541002"/>
                  </a:lnTo>
                  <a:lnTo>
                    <a:pt x="185161" y="546151"/>
                  </a:lnTo>
                  <a:lnTo>
                    <a:pt x="180087" y="551568"/>
                  </a:lnTo>
                  <a:lnTo>
                    <a:pt x="174717" y="556171"/>
                  </a:lnTo>
                  <a:lnTo>
                    <a:pt x="169149" y="560232"/>
                  </a:lnTo>
                  <a:lnTo>
                    <a:pt x="163450" y="563932"/>
                  </a:lnTo>
                  <a:lnTo>
                    <a:pt x="157663" y="566398"/>
                  </a:lnTo>
                  <a:lnTo>
                    <a:pt x="151817" y="568043"/>
                  </a:lnTo>
                  <a:lnTo>
                    <a:pt x="145933" y="569139"/>
                  </a:lnTo>
                  <a:lnTo>
                    <a:pt x="139028" y="569870"/>
                  </a:lnTo>
                  <a:lnTo>
                    <a:pt x="131444" y="570357"/>
                  </a:lnTo>
                  <a:lnTo>
                    <a:pt x="123406" y="570682"/>
                  </a:lnTo>
                  <a:lnTo>
                    <a:pt x="106525" y="571042"/>
                  </a:lnTo>
                  <a:lnTo>
                    <a:pt x="71394" y="571274"/>
                  </a:lnTo>
                  <a:lnTo>
                    <a:pt x="62503" y="570301"/>
                  </a:lnTo>
                  <a:lnTo>
                    <a:pt x="53594" y="568660"/>
                  </a:lnTo>
                  <a:lnTo>
                    <a:pt x="44674" y="566574"/>
                  </a:lnTo>
                  <a:lnTo>
                    <a:pt x="36739" y="565183"/>
                  </a:lnTo>
                  <a:lnTo>
                    <a:pt x="29462" y="564256"/>
                  </a:lnTo>
                  <a:lnTo>
                    <a:pt x="22623" y="563638"/>
                  </a:lnTo>
                  <a:lnTo>
                    <a:pt x="17069" y="563226"/>
                  </a:lnTo>
                  <a:lnTo>
                    <a:pt x="0" y="5624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"/>
            <p:cNvSpPr/>
            <p:nvPr/>
          </p:nvSpPr>
          <p:spPr>
            <a:xfrm>
              <a:off x="1656760" y="410765"/>
              <a:ext cx="222461" cy="347842"/>
            </a:xfrm>
            <a:custGeom>
              <a:avLst/>
              <a:gdLst/>
              <a:ahLst/>
              <a:cxnLst/>
              <a:rect l="0" t="0" r="0" b="0"/>
              <a:pathLst>
                <a:path w="222461" h="347842">
                  <a:moveTo>
                    <a:pt x="133591" y="0"/>
                  </a:moveTo>
                  <a:lnTo>
                    <a:pt x="128843" y="0"/>
                  </a:lnTo>
                  <a:lnTo>
                    <a:pt x="127444" y="992"/>
                  </a:lnTo>
                  <a:lnTo>
                    <a:pt x="126512" y="2646"/>
                  </a:lnTo>
                  <a:lnTo>
                    <a:pt x="125890" y="4741"/>
                  </a:lnTo>
                  <a:lnTo>
                    <a:pt x="123488" y="7129"/>
                  </a:lnTo>
                  <a:lnTo>
                    <a:pt x="119899" y="9714"/>
                  </a:lnTo>
                  <a:lnTo>
                    <a:pt x="115519" y="12429"/>
                  </a:lnTo>
                  <a:lnTo>
                    <a:pt x="111605" y="15231"/>
                  </a:lnTo>
                  <a:lnTo>
                    <a:pt x="108002" y="18092"/>
                  </a:lnTo>
                  <a:lnTo>
                    <a:pt x="104606" y="20991"/>
                  </a:lnTo>
                  <a:lnTo>
                    <a:pt x="100354" y="24908"/>
                  </a:lnTo>
                  <a:lnTo>
                    <a:pt x="90330" y="34552"/>
                  </a:lnTo>
                  <a:lnTo>
                    <a:pt x="83881" y="39902"/>
                  </a:lnTo>
                  <a:lnTo>
                    <a:pt x="76599" y="45453"/>
                  </a:lnTo>
                  <a:lnTo>
                    <a:pt x="68764" y="51138"/>
                  </a:lnTo>
                  <a:lnTo>
                    <a:pt x="61553" y="56912"/>
                  </a:lnTo>
                  <a:lnTo>
                    <a:pt x="54758" y="62746"/>
                  </a:lnTo>
                  <a:lnTo>
                    <a:pt x="48240" y="68620"/>
                  </a:lnTo>
                  <a:lnTo>
                    <a:pt x="35698" y="80438"/>
                  </a:lnTo>
                  <a:lnTo>
                    <a:pt x="16200" y="99453"/>
                  </a:lnTo>
                  <a:lnTo>
                    <a:pt x="12596" y="104005"/>
                  </a:lnTo>
                  <a:lnTo>
                    <a:pt x="5943" y="114355"/>
                  </a:lnTo>
                  <a:lnTo>
                    <a:pt x="2324" y="122923"/>
                  </a:lnTo>
                  <a:lnTo>
                    <a:pt x="286" y="133326"/>
                  </a:lnTo>
                  <a:lnTo>
                    <a:pt x="0" y="136509"/>
                  </a:lnTo>
                  <a:lnTo>
                    <a:pt x="803" y="139623"/>
                  </a:lnTo>
                  <a:lnTo>
                    <a:pt x="4346" y="145729"/>
                  </a:lnTo>
                  <a:lnTo>
                    <a:pt x="6682" y="147754"/>
                  </a:lnTo>
                  <a:lnTo>
                    <a:pt x="9233" y="149105"/>
                  </a:lnTo>
                  <a:lnTo>
                    <a:pt x="15711" y="151597"/>
                  </a:lnTo>
                  <a:lnTo>
                    <a:pt x="20221" y="153651"/>
                  </a:lnTo>
                  <a:lnTo>
                    <a:pt x="36066" y="161281"/>
                  </a:lnTo>
                  <a:lnTo>
                    <a:pt x="59226" y="172749"/>
                  </a:lnTo>
                  <a:lnTo>
                    <a:pt x="66126" y="175689"/>
                  </a:lnTo>
                  <a:lnTo>
                    <a:pt x="73708" y="178642"/>
                  </a:lnTo>
                  <a:lnTo>
                    <a:pt x="81743" y="181603"/>
                  </a:lnTo>
                  <a:lnTo>
                    <a:pt x="89087" y="184568"/>
                  </a:lnTo>
                  <a:lnTo>
                    <a:pt x="95972" y="187538"/>
                  </a:lnTo>
                  <a:lnTo>
                    <a:pt x="102549" y="190510"/>
                  </a:lnTo>
                  <a:lnTo>
                    <a:pt x="109915" y="194475"/>
                  </a:lnTo>
                  <a:lnTo>
                    <a:pt x="117807" y="199103"/>
                  </a:lnTo>
                  <a:lnTo>
                    <a:pt x="134526" y="209537"/>
                  </a:lnTo>
                  <a:lnTo>
                    <a:pt x="151895" y="220789"/>
                  </a:lnTo>
                  <a:lnTo>
                    <a:pt x="159707" y="225576"/>
                  </a:lnTo>
                  <a:lnTo>
                    <a:pt x="166902" y="229759"/>
                  </a:lnTo>
                  <a:lnTo>
                    <a:pt x="173687" y="233540"/>
                  </a:lnTo>
                  <a:lnTo>
                    <a:pt x="180198" y="238045"/>
                  </a:lnTo>
                  <a:lnTo>
                    <a:pt x="186526" y="243033"/>
                  </a:lnTo>
                  <a:lnTo>
                    <a:pt x="192732" y="248342"/>
                  </a:lnTo>
                  <a:lnTo>
                    <a:pt x="197863" y="252874"/>
                  </a:lnTo>
                  <a:lnTo>
                    <a:pt x="206215" y="260555"/>
                  </a:lnTo>
                  <a:lnTo>
                    <a:pt x="209833" y="264985"/>
                  </a:lnTo>
                  <a:lnTo>
                    <a:pt x="216504" y="275198"/>
                  </a:lnTo>
                  <a:lnTo>
                    <a:pt x="220131" y="283706"/>
                  </a:lnTo>
                  <a:lnTo>
                    <a:pt x="222173" y="294074"/>
                  </a:lnTo>
                  <a:lnTo>
                    <a:pt x="222460" y="297253"/>
                  </a:lnTo>
                  <a:lnTo>
                    <a:pt x="220663" y="301356"/>
                  </a:lnTo>
                  <a:lnTo>
                    <a:pt x="217478" y="306076"/>
                  </a:lnTo>
                  <a:lnTo>
                    <a:pt x="213367" y="311207"/>
                  </a:lnTo>
                  <a:lnTo>
                    <a:pt x="209632" y="315620"/>
                  </a:lnTo>
                  <a:lnTo>
                    <a:pt x="202833" y="323169"/>
                  </a:lnTo>
                  <a:lnTo>
                    <a:pt x="198634" y="326571"/>
                  </a:lnTo>
                  <a:lnTo>
                    <a:pt x="193848" y="329831"/>
                  </a:lnTo>
                  <a:lnTo>
                    <a:pt x="188669" y="332997"/>
                  </a:lnTo>
                  <a:lnTo>
                    <a:pt x="183229" y="335107"/>
                  </a:lnTo>
                  <a:lnTo>
                    <a:pt x="177615" y="336514"/>
                  </a:lnTo>
                  <a:lnTo>
                    <a:pt x="171884" y="337452"/>
                  </a:lnTo>
                  <a:lnTo>
                    <a:pt x="166077" y="339070"/>
                  </a:lnTo>
                  <a:lnTo>
                    <a:pt x="160217" y="341140"/>
                  </a:lnTo>
                  <a:lnTo>
                    <a:pt x="154323" y="343513"/>
                  </a:lnTo>
                  <a:lnTo>
                    <a:pt x="148406" y="345095"/>
                  </a:lnTo>
                  <a:lnTo>
                    <a:pt x="142474" y="346149"/>
                  </a:lnTo>
                  <a:lnTo>
                    <a:pt x="136532" y="346852"/>
                  </a:lnTo>
                  <a:lnTo>
                    <a:pt x="131576" y="347321"/>
                  </a:lnTo>
                  <a:lnTo>
                    <a:pt x="127279" y="347633"/>
                  </a:lnTo>
                  <a:lnTo>
                    <a:pt x="123420" y="347841"/>
                  </a:lnTo>
                  <a:lnTo>
                    <a:pt x="119854" y="346988"/>
                  </a:lnTo>
                  <a:lnTo>
                    <a:pt x="113241" y="343394"/>
                  </a:lnTo>
                  <a:lnTo>
                    <a:pt x="106990" y="341135"/>
                  </a:lnTo>
                  <a:lnTo>
                    <a:pt x="97814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7"/>
            <p:cNvSpPr/>
            <p:nvPr/>
          </p:nvSpPr>
          <p:spPr>
            <a:xfrm>
              <a:off x="1919361" y="232172"/>
              <a:ext cx="102931" cy="500063"/>
            </a:xfrm>
            <a:custGeom>
              <a:avLst/>
              <a:gdLst/>
              <a:ahLst/>
              <a:cxnLst/>
              <a:rect l="0" t="0" r="0" b="0"/>
              <a:pathLst>
                <a:path w="102931" h="500063">
                  <a:moveTo>
                    <a:pt x="5153" y="0"/>
                  </a:moveTo>
                  <a:lnTo>
                    <a:pt x="5153" y="7688"/>
                  </a:lnTo>
                  <a:lnTo>
                    <a:pt x="2503" y="11023"/>
                  </a:lnTo>
                  <a:lnTo>
                    <a:pt x="405" y="13302"/>
                  </a:lnTo>
                  <a:lnTo>
                    <a:pt x="0" y="15813"/>
                  </a:lnTo>
                  <a:lnTo>
                    <a:pt x="724" y="18479"/>
                  </a:lnTo>
                  <a:lnTo>
                    <a:pt x="2200" y="21249"/>
                  </a:lnTo>
                  <a:lnTo>
                    <a:pt x="3841" y="32264"/>
                  </a:lnTo>
                  <a:lnTo>
                    <a:pt x="4570" y="47082"/>
                  </a:lnTo>
                  <a:lnTo>
                    <a:pt x="4894" y="63589"/>
                  </a:lnTo>
                  <a:lnTo>
                    <a:pt x="5974" y="72158"/>
                  </a:lnTo>
                  <a:lnTo>
                    <a:pt x="7688" y="80847"/>
                  </a:lnTo>
                  <a:lnTo>
                    <a:pt x="9825" y="89617"/>
                  </a:lnTo>
                  <a:lnTo>
                    <a:pt x="11249" y="99432"/>
                  </a:lnTo>
                  <a:lnTo>
                    <a:pt x="12198" y="109944"/>
                  </a:lnTo>
                  <a:lnTo>
                    <a:pt x="12831" y="120921"/>
                  </a:lnTo>
                  <a:lnTo>
                    <a:pt x="13535" y="143701"/>
                  </a:lnTo>
                  <a:lnTo>
                    <a:pt x="13722" y="155332"/>
                  </a:lnTo>
                  <a:lnTo>
                    <a:pt x="14841" y="167054"/>
                  </a:lnTo>
                  <a:lnTo>
                    <a:pt x="16581" y="178838"/>
                  </a:lnTo>
                  <a:lnTo>
                    <a:pt x="18734" y="190663"/>
                  </a:lnTo>
                  <a:lnTo>
                    <a:pt x="20170" y="202515"/>
                  </a:lnTo>
                  <a:lnTo>
                    <a:pt x="21127" y="214385"/>
                  </a:lnTo>
                  <a:lnTo>
                    <a:pt x="21766" y="226267"/>
                  </a:lnTo>
                  <a:lnTo>
                    <a:pt x="23185" y="239149"/>
                  </a:lnTo>
                  <a:lnTo>
                    <a:pt x="25124" y="252698"/>
                  </a:lnTo>
                  <a:lnTo>
                    <a:pt x="27411" y="266692"/>
                  </a:lnTo>
                  <a:lnTo>
                    <a:pt x="29930" y="279990"/>
                  </a:lnTo>
                  <a:lnTo>
                    <a:pt x="35378" y="305348"/>
                  </a:lnTo>
                  <a:lnTo>
                    <a:pt x="38223" y="316675"/>
                  </a:lnTo>
                  <a:lnTo>
                    <a:pt x="41113" y="327202"/>
                  </a:lnTo>
                  <a:lnTo>
                    <a:pt x="46974" y="346837"/>
                  </a:lnTo>
                  <a:lnTo>
                    <a:pt x="52891" y="365485"/>
                  </a:lnTo>
                  <a:lnTo>
                    <a:pt x="56855" y="374625"/>
                  </a:lnTo>
                  <a:lnTo>
                    <a:pt x="61485" y="383695"/>
                  </a:lnTo>
                  <a:lnTo>
                    <a:pt x="66559" y="392719"/>
                  </a:lnTo>
                  <a:lnTo>
                    <a:pt x="69941" y="401711"/>
                  </a:lnTo>
                  <a:lnTo>
                    <a:pt x="72196" y="410682"/>
                  </a:lnTo>
                  <a:lnTo>
                    <a:pt x="73700" y="419639"/>
                  </a:lnTo>
                  <a:lnTo>
                    <a:pt x="76690" y="427595"/>
                  </a:lnTo>
                  <a:lnTo>
                    <a:pt x="80671" y="434884"/>
                  </a:lnTo>
                  <a:lnTo>
                    <a:pt x="85313" y="441727"/>
                  </a:lnTo>
                  <a:lnTo>
                    <a:pt x="89400" y="448274"/>
                  </a:lnTo>
                  <a:lnTo>
                    <a:pt x="93120" y="454622"/>
                  </a:lnTo>
                  <a:lnTo>
                    <a:pt x="96593" y="460839"/>
                  </a:lnTo>
                  <a:lnTo>
                    <a:pt x="98909" y="465976"/>
                  </a:lnTo>
                  <a:lnTo>
                    <a:pt x="101481" y="474329"/>
                  </a:lnTo>
                  <a:lnTo>
                    <a:pt x="102930" y="484610"/>
                  </a:lnTo>
                  <a:lnTo>
                    <a:pt x="102139" y="487776"/>
                  </a:lnTo>
                  <a:lnTo>
                    <a:pt x="100618" y="490879"/>
                  </a:lnTo>
                  <a:lnTo>
                    <a:pt x="94596" y="5000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8"/>
            <p:cNvSpPr/>
            <p:nvPr/>
          </p:nvSpPr>
          <p:spPr>
            <a:xfrm>
              <a:off x="1835072" y="437554"/>
              <a:ext cx="304105" cy="71439"/>
            </a:xfrm>
            <a:custGeom>
              <a:avLst/>
              <a:gdLst/>
              <a:ahLst/>
              <a:cxnLst/>
              <a:rect l="0" t="0" r="0" b="0"/>
              <a:pathLst>
                <a:path w="304105" h="71439">
                  <a:moveTo>
                    <a:pt x="0" y="71438"/>
                  </a:moveTo>
                  <a:lnTo>
                    <a:pt x="16277" y="55188"/>
                  </a:lnTo>
                  <a:lnTo>
                    <a:pt x="19796" y="53659"/>
                  </a:lnTo>
                  <a:lnTo>
                    <a:pt x="25123" y="51648"/>
                  </a:lnTo>
                  <a:lnTo>
                    <a:pt x="31656" y="49315"/>
                  </a:lnTo>
                  <a:lnTo>
                    <a:pt x="37998" y="46767"/>
                  </a:lnTo>
                  <a:lnTo>
                    <a:pt x="44214" y="44077"/>
                  </a:lnTo>
                  <a:lnTo>
                    <a:pt x="50346" y="41291"/>
                  </a:lnTo>
                  <a:lnTo>
                    <a:pt x="58409" y="38441"/>
                  </a:lnTo>
                  <a:lnTo>
                    <a:pt x="67760" y="35550"/>
                  </a:lnTo>
                  <a:lnTo>
                    <a:pt x="88750" y="29691"/>
                  </a:lnTo>
                  <a:lnTo>
                    <a:pt x="111330" y="23779"/>
                  </a:lnTo>
                  <a:lnTo>
                    <a:pt x="121922" y="21806"/>
                  </a:lnTo>
                  <a:lnTo>
                    <a:pt x="131966" y="20491"/>
                  </a:lnTo>
                  <a:lnTo>
                    <a:pt x="141643" y="19614"/>
                  </a:lnTo>
                  <a:lnTo>
                    <a:pt x="153063" y="18037"/>
                  </a:lnTo>
                  <a:lnTo>
                    <a:pt x="179002" y="13639"/>
                  </a:lnTo>
                  <a:lnTo>
                    <a:pt x="190889" y="12069"/>
                  </a:lnTo>
                  <a:lnTo>
                    <a:pt x="201795" y="11023"/>
                  </a:lnTo>
                  <a:lnTo>
                    <a:pt x="212046" y="10325"/>
                  </a:lnTo>
                  <a:lnTo>
                    <a:pt x="222856" y="8868"/>
                  </a:lnTo>
                  <a:lnTo>
                    <a:pt x="234038" y="6904"/>
                  </a:lnTo>
                  <a:lnTo>
                    <a:pt x="245467" y="4603"/>
                  </a:lnTo>
                  <a:lnTo>
                    <a:pt x="256068" y="3069"/>
                  </a:lnTo>
                  <a:lnTo>
                    <a:pt x="266118" y="2046"/>
                  </a:lnTo>
                  <a:lnTo>
                    <a:pt x="283245" y="909"/>
                  </a:lnTo>
                  <a:lnTo>
                    <a:pt x="30410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9"/>
            <p:cNvSpPr/>
            <p:nvPr/>
          </p:nvSpPr>
          <p:spPr>
            <a:xfrm>
              <a:off x="395055" y="741164"/>
              <a:ext cx="1851452" cy="634008"/>
            </a:xfrm>
            <a:custGeom>
              <a:avLst/>
              <a:gdLst/>
              <a:ahLst/>
              <a:cxnLst/>
              <a:rect l="0" t="0" r="0" b="0"/>
              <a:pathLst>
                <a:path w="1851452" h="634008">
                  <a:moveTo>
                    <a:pt x="1851451" y="0"/>
                  </a:moveTo>
                  <a:lnTo>
                    <a:pt x="1851451" y="4740"/>
                  </a:lnTo>
                  <a:lnTo>
                    <a:pt x="1850457" y="6136"/>
                  </a:lnTo>
                  <a:lnTo>
                    <a:pt x="1848801" y="7067"/>
                  </a:lnTo>
                  <a:lnTo>
                    <a:pt x="1846702" y="7688"/>
                  </a:lnTo>
                  <a:lnTo>
                    <a:pt x="1841722" y="11024"/>
                  </a:lnTo>
                  <a:lnTo>
                    <a:pt x="1825678" y="25990"/>
                  </a:lnTo>
                  <a:lnTo>
                    <a:pt x="1809520" y="34040"/>
                  </a:lnTo>
                  <a:lnTo>
                    <a:pt x="1766756" y="52034"/>
                  </a:lnTo>
                  <a:lnTo>
                    <a:pt x="1722338" y="64145"/>
                  </a:lnTo>
                  <a:lnTo>
                    <a:pt x="1671413" y="78757"/>
                  </a:lnTo>
                  <a:lnTo>
                    <a:pt x="1591657" y="102465"/>
                  </a:lnTo>
                  <a:lnTo>
                    <a:pt x="1543190" y="117969"/>
                  </a:lnTo>
                  <a:lnTo>
                    <a:pt x="1494484" y="132136"/>
                  </a:lnTo>
                  <a:lnTo>
                    <a:pt x="1445343" y="145047"/>
                  </a:lnTo>
                  <a:lnTo>
                    <a:pt x="1393688" y="157400"/>
                  </a:lnTo>
                  <a:lnTo>
                    <a:pt x="1309574" y="175511"/>
                  </a:lnTo>
                  <a:lnTo>
                    <a:pt x="1253842" y="190122"/>
                  </a:lnTo>
                  <a:lnTo>
                    <a:pt x="1166880" y="215082"/>
                  </a:lnTo>
                  <a:lnTo>
                    <a:pt x="1135689" y="223755"/>
                  </a:lnTo>
                  <a:lnTo>
                    <a:pt x="1103962" y="231522"/>
                  </a:lnTo>
                  <a:lnTo>
                    <a:pt x="1039559" y="245443"/>
                  </a:lnTo>
                  <a:lnTo>
                    <a:pt x="1007080" y="253917"/>
                  </a:lnTo>
                  <a:lnTo>
                    <a:pt x="974496" y="263536"/>
                  </a:lnTo>
                  <a:lnTo>
                    <a:pt x="941842" y="273917"/>
                  </a:lnTo>
                  <a:lnTo>
                    <a:pt x="908146" y="283814"/>
                  </a:lnTo>
                  <a:lnTo>
                    <a:pt x="803745" y="312957"/>
                  </a:lnTo>
                  <a:lnTo>
                    <a:pt x="732877" y="334884"/>
                  </a:lnTo>
                  <a:lnTo>
                    <a:pt x="513968" y="404945"/>
                  </a:lnTo>
                  <a:lnTo>
                    <a:pt x="475814" y="417799"/>
                  </a:lnTo>
                  <a:lnTo>
                    <a:pt x="398970" y="445311"/>
                  </a:lnTo>
                  <a:lnTo>
                    <a:pt x="324402" y="474075"/>
                  </a:lnTo>
                  <a:lnTo>
                    <a:pt x="287822" y="488690"/>
                  </a:lnTo>
                  <a:lnTo>
                    <a:pt x="252503" y="504387"/>
                  </a:lnTo>
                  <a:lnTo>
                    <a:pt x="218025" y="520805"/>
                  </a:lnTo>
                  <a:lnTo>
                    <a:pt x="98388" y="580448"/>
                  </a:lnTo>
                  <a:lnTo>
                    <a:pt x="75530" y="592348"/>
                  </a:lnTo>
                  <a:lnTo>
                    <a:pt x="0" y="6340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0"/>
            <p:cNvSpPr/>
            <p:nvPr/>
          </p:nvSpPr>
          <p:spPr>
            <a:xfrm>
              <a:off x="6477153" y="107156"/>
              <a:ext cx="169904" cy="732235"/>
            </a:xfrm>
            <a:custGeom>
              <a:avLst/>
              <a:gdLst/>
              <a:ahLst/>
              <a:cxnLst/>
              <a:rect l="0" t="0" r="0" b="0"/>
              <a:pathLst>
                <a:path w="169904" h="732235">
                  <a:moveTo>
                    <a:pt x="89405" y="0"/>
                  </a:moveTo>
                  <a:lnTo>
                    <a:pt x="76957" y="24858"/>
                  </a:lnTo>
                  <a:lnTo>
                    <a:pt x="73933" y="33537"/>
                  </a:lnTo>
                  <a:lnTo>
                    <a:pt x="73128" y="37241"/>
                  </a:lnTo>
                  <a:lnTo>
                    <a:pt x="70603" y="42687"/>
                  </a:lnTo>
                  <a:lnTo>
                    <a:pt x="66933" y="49294"/>
                  </a:lnTo>
                  <a:lnTo>
                    <a:pt x="62497" y="56675"/>
                  </a:lnTo>
                  <a:lnTo>
                    <a:pt x="58548" y="64572"/>
                  </a:lnTo>
                  <a:lnTo>
                    <a:pt x="54920" y="72814"/>
                  </a:lnTo>
                  <a:lnTo>
                    <a:pt x="51508" y="81285"/>
                  </a:lnTo>
                  <a:lnTo>
                    <a:pt x="47246" y="90901"/>
                  </a:lnTo>
                  <a:lnTo>
                    <a:pt x="37209" y="112168"/>
                  </a:lnTo>
                  <a:lnTo>
                    <a:pt x="32744" y="122404"/>
                  </a:lnTo>
                  <a:lnTo>
                    <a:pt x="28774" y="132204"/>
                  </a:lnTo>
                  <a:lnTo>
                    <a:pt x="25133" y="141714"/>
                  </a:lnTo>
                  <a:lnTo>
                    <a:pt x="21712" y="152023"/>
                  </a:lnTo>
                  <a:lnTo>
                    <a:pt x="18438" y="162864"/>
                  </a:lnTo>
                  <a:lnTo>
                    <a:pt x="13143" y="184501"/>
                  </a:lnTo>
                  <a:lnTo>
                    <a:pt x="9168" y="214409"/>
                  </a:lnTo>
                  <a:lnTo>
                    <a:pt x="4717" y="236514"/>
                  </a:lnTo>
                  <a:lnTo>
                    <a:pt x="3132" y="247965"/>
                  </a:lnTo>
                  <a:lnTo>
                    <a:pt x="2075" y="259568"/>
                  </a:lnTo>
                  <a:lnTo>
                    <a:pt x="1372" y="271272"/>
                  </a:lnTo>
                  <a:lnTo>
                    <a:pt x="589" y="294859"/>
                  </a:lnTo>
                  <a:lnTo>
                    <a:pt x="45" y="348098"/>
                  </a:lnTo>
                  <a:lnTo>
                    <a:pt x="0" y="370345"/>
                  </a:lnTo>
                  <a:lnTo>
                    <a:pt x="2630" y="390817"/>
                  </a:lnTo>
                  <a:lnTo>
                    <a:pt x="7112" y="410829"/>
                  </a:lnTo>
                  <a:lnTo>
                    <a:pt x="12416" y="432953"/>
                  </a:lnTo>
                  <a:lnTo>
                    <a:pt x="15221" y="443416"/>
                  </a:lnTo>
                  <a:lnTo>
                    <a:pt x="20989" y="462980"/>
                  </a:lnTo>
                  <a:lnTo>
                    <a:pt x="24912" y="473356"/>
                  </a:lnTo>
                  <a:lnTo>
                    <a:pt x="29514" y="484243"/>
                  </a:lnTo>
                  <a:lnTo>
                    <a:pt x="34572" y="495469"/>
                  </a:lnTo>
                  <a:lnTo>
                    <a:pt x="38936" y="505930"/>
                  </a:lnTo>
                  <a:lnTo>
                    <a:pt x="42840" y="515880"/>
                  </a:lnTo>
                  <a:lnTo>
                    <a:pt x="46436" y="525490"/>
                  </a:lnTo>
                  <a:lnTo>
                    <a:pt x="50821" y="535866"/>
                  </a:lnTo>
                  <a:lnTo>
                    <a:pt x="55731" y="546752"/>
                  </a:lnTo>
                  <a:lnTo>
                    <a:pt x="60994" y="557978"/>
                  </a:lnTo>
                  <a:lnTo>
                    <a:pt x="66489" y="568438"/>
                  </a:lnTo>
                  <a:lnTo>
                    <a:pt x="72140" y="578388"/>
                  </a:lnTo>
                  <a:lnTo>
                    <a:pt x="77895" y="587999"/>
                  </a:lnTo>
                  <a:lnTo>
                    <a:pt x="89589" y="606614"/>
                  </a:lnTo>
                  <a:lnTo>
                    <a:pt x="95491" y="615745"/>
                  </a:lnTo>
                  <a:lnTo>
                    <a:pt x="101412" y="625801"/>
                  </a:lnTo>
                  <a:lnTo>
                    <a:pt x="107348" y="636474"/>
                  </a:lnTo>
                  <a:lnTo>
                    <a:pt x="113293" y="647558"/>
                  </a:lnTo>
                  <a:lnTo>
                    <a:pt x="119243" y="657924"/>
                  </a:lnTo>
                  <a:lnTo>
                    <a:pt x="125198" y="667811"/>
                  </a:lnTo>
                  <a:lnTo>
                    <a:pt x="131156" y="677379"/>
                  </a:lnTo>
                  <a:lnTo>
                    <a:pt x="136121" y="685743"/>
                  </a:lnTo>
                  <a:lnTo>
                    <a:pt x="140425" y="693302"/>
                  </a:lnTo>
                  <a:lnTo>
                    <a:pt x="144288" y="700326"/>
                  </a:lnTo>
                  <a:lnTo>
                    <a:pt x="148851" y="706994"/>
                  </a:lnTo>
                  <a:lnTo>
                    <a:pt x="153881" y="713423"/>
                  </a:lnTo>
                  <a:lnTo>
                    <a:pt x="169903" y="7322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1"/>
            <p:cNvSpPr/>
            <p:nvPr/>
          </p:nvSpPr>
          <p:spPr>
            <a:xfrm>
              <a:off x="6781219" y="116086"/>
              <a:ext cx="8945" cy="526852"/>
            </a:xfrm>
            <a:custGeom>
              <a:avLst/>
              <a:gdLst/>
              <a:ahLst/>
              <a:cxnLst/>
              <a:rect l="0" t="0" r="0" b="0"/>
              <a:pathLst>
                <a:path w="8945" h="526852">
                  <a:moveTo>
                    <a:pt x="0" y="0"/>
                  </a:moveTo>
                  <a:lnTo>
                    <a:pt x="4748" y="4740"/>
                  </a:lnTo>
                  <a:lnTo>
                    <a:pt x="5153" y="8121"/>
                  </a:lnTo>
                  <a:lnTo>
                    <a:pt x="4428" y="12359"/>
                  </a:lnTo>
                  <a:lnTo>
                    <a:pt x="874" y="23938"/>
                  </a:lnTo>
                  <a:lnTo>
                    <a:pt x="583" y="27865"/>
                  </a:lnTo>
                  <a:lnTo>
                    <a:pt x="388" y="33459"/>
                  </a:lnTo>
                  <a:lnTo>
                    <a:pt x="76" y="59085"/>
                  </a:lnTo>
                  <a:lnTo>
                    <a:pt x="7" y="107639"/>
                  </a:lnTo>
                  <a:lnTo>
                    <a:pt x="998" y="117400"/>
                  </a:lnTo>
                  <a:lnTo>
                    <a:pt x="2652" y="127876"/>
                  </a:lnTo>
                  <a:lnTo>
                    <a:pt x="4751" y="138829"/>
                  </a:lnTo>
                  <a:lnTo>
                    <a:pt x="6148" y="149107"/>
                  </a:lnTo>
                  <a:lnTo>
                    <a:pt x="7080" y="158936"/>
                  </a:lnTo>
                  <a:lnTo>
                    <a:pt x="7702" y="168465"/>
                  </a:lnTo>
                  <a:lnTo>
                    <a:pt x="8116" y="177794"/>
                  </a:lnTo>
                  <a:lnTo>
                    <a:pt x="8575" y="196097"/>
                  </a:lnTo>
                  <a:lnTo>
                    <a:pt x="8944" y="5268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2"/>
            <p:cNvSpPr/>
            <p:nvPr/>
          </p:nvSpPr>
          <p:spPr>
            <a:xfrm>
              <a:off x="6880128" y="410765"/>
              <a:ext cx="159893" cy="186953"/>
            </a:xfrm>
            <a:custGeom>
              <a:avLst/>
              <a:gdLst/>
              <a:ahLst/>
              <a:cxnLst/>
              <a:rect l="0" t="0" r="0" b="0"/>
              <a:pathLst>
                <a:path w="159893" h="186953">
                  <a:moveTo>
                    <a:pt x="71030" y="0"/>
                  </a:moveTo>
                  <a:lnTo>
                    <a:pt x="66283" y="4741"/>
                  </a:lnTo>
                  <a:lnTo>
                    <a:pt x="63890" y="6137"/>
                  </a:lnTo>
                  <a:lnTo>
                    <a:pt x="61302" y="7068"/>
                  </a:lnTo>
                  <a:lnTo>
                    <a:pt x="58582" y="7689"/>
                  </a:lnTo>
                  <a:lnTo>
                    <a:pt x="56769" y="9095"/>
                  </a:lnTo>
                  <a:lnTo>
                    <a:pt x="55560" y="11024"/>
                  </a:lnTo>
                  <a:lnTo>
                    <a:pt x="54754" y="13303"/>
                  </a:lnTo>
                  <a:lnTo>
                    <a:pt x="51209" y="18480"/>
                  </a:lnTo>
                  <a:lnTo>
                    <a:pt x="46320" y="24088"/>
                  </a:lnTo>
                  <a:lnTo>
                    <a:pt x="40835" y="29888"/>
                  </a:lnTo>
                  <a:lnTo>
                    <a:pt x="37980" y="33816"/>
                  </a:lnTo>
                  <a:lnTo>
                    <a:pt x="35084" y="38419"/>
                  </a:lnTo>
                  <a:lnTo>
                    <a:pt x="32159" y="43472"/>
                  </a:lnTo>
                  <a:lnTo>
                    <a:pt x="26259" y="54378"/>
                  </a:lnTo>
                  <a:lnTo>
                    <a:pt x="11396" y="83449"/>
                  </a:lnTo>
                  <a:lnTo>
                    <a:pt x="5436" y="95297"/>
                  </a:lnTo>
                  <a:lnTo>
                    <a:pt x="3450" y="102227"/>
                  </a:lnTo>
                  <a:lnTo>
                    <a:pt x="2126" y="109823"/>
                  </a:lnTo>
                  <a:lnTo>
                    <a:pt x="1243" y="117864"/>
                  </a:lnTo>
                  <a:lnTo>
                    <a:pt x="655" y="125209"/>
                  </a:lnTo>
                  <a:lnTo>
                    <a:pt x="262" y="132090"/>
                  </a:lnTo>
                  <a:lnTo>
                    <a:pt x="0" y="138662"/>
                  </a:lnTo>
                  <a:lnTo>
                    <a:pt x="820" y="145027"/>
                  </a:lnTo>
                  <a:lnTo>
                    <a:pt x="2360" y="151255"/>
                  </a:lnTo>
                  <a:lnTo>
                    <a:pt x="4380" y="157391"/>
                  </a:lnTo>
                  <a:lnTo>
                    <a:pt x="6720" y="162475"/>
                  </a:lnTo>
                  <a:lnTo>
                    <a:pt x="9275" y="166856"/>
                  </a:lnTo>
                  <a:lnTo>
                    <a:pt x="11972" y="170768"/>
                  </a:lnTo>
                  <a:lnTo>
                    <a:pt x="14764" y="174369"/>
                  </a:lnTo>
                  <a:lnTo>
                    <a:pt x="17619" y="177762"/>
                  </a:lnTo>
                  <a:lnTo>
                    <a:pt x="20515" y="181016"/>
                  </a:lnTo>
                  <a:lnTo>
                    <a:pt x="25428" y="183185"/>
                  </a:lnTo>
                  <a:lnTo>
                    <a:pt x="31684" y="184631"/>
                  </a:lnTo>
                  <a:lnTo>
                    <a:pt x="38838" y="185595"/>
                  </a:lnTo>
                  <a:lnTo>
                    <a:pt x="46587" y="186238"/>
                  </a:lnTo>
                  <a:lnTo>
                    <a:pt x="54734" y="186667"/>
                  </a:lnTo>
                  <a:lnTo>
                    <a:pt x="63148" y="186952"/>
                  </a:lnTo>
                  <a:lnTo>
                    <a:pt x="70745" y="186151"/>
                  </a:lnTo>
                  <a:lnTo>
                    <a:pt x="77796" y="184624"/>
                  </a:lnTo>
                  <a:lnTo>
                    <a:pt x="91926" y="180282"/>
                  </a:lnTo>
                  <a:lnTo>
                    <a:pt x="108144" y="175045"/>
                  </a:lnTo>
                  <a:lnTo>
                    <a:pt x="115649" y="171267"/>
                  </a:lnTo>
                  <a:lnTo>
                    <a:pt x="122640" y="166764"/>
                  </a:lnTo>
                  <a:lnTo>
                    <a:pt x="129288" y="161778"/>
                  </a:lnTo>
                  <a:lnTo>
                    <a:pt x="134714" y="156469"/>
                  </a:lnTo>
                  <a:lnTo>
                    <a:pt x="139325" y="150946"/>
                  </a:lnTo>
                  <a:lnTo>
                    <a:pt x="143393" y="145279"/>
                  </a:lnTo>
                  <a:lnTo>
                    <a:pt x="147098" y="139517"/>
                  </a:lnTo>
                  <a:lnTo>
                    <a:pt x="150563" y="133691"/>
                  </a:lnTo>
                  <a:lnTo>
                    <a:pt x="153866" y="127823"/>
                  </a:lnTo>
                  <a:lnTo>
                    <a:pt x="156068" y="121926"/>
                  </a:lnTo>
                  <a:lnTo>
                    <a:pt x="157537" y="116011"/>
                  </a:lnTo>
                  <a:lnTo>
                    <a:pt x="158515" y="110083"/>
                  </a:lnTo>
                  <a:lnTo>
                    <a:pt x="159167" y="104146"/>
                  </a:lnTo>
                  <a:lnTo>
                    <a:pt x="159602" y="98204"/>
                  </a:lnTo>
                  <a:lnTo>
                    <a:pt x="159892" y="92259"/>
                  </a:lnTo>
                  <a:lnTo>
                    <a:pt x="159092" y="86311"/>
                  </a:lnTo>
                  <a:lnTo>
                    <a:pt x="157564" y="80361"/>
                  </a:lnTo>
                  <a:lnTo>
                    <a:pt x="155552" y="74410"/>
                  </a:lnTo>
                  <a:lnTo>
                    <a:pt x="153217" y="68458"/>
                  </a:lnTo>
                  <a:lnTo>
                    <a:pt x="150666" y="62506"/>
                  </a:lnTo>
                  <a:lnTo>
                    <a:pt x="145183" y="50601"/>
                  </a:lnTo>
                  <a:lnTo>
                    <a:pt x="139433" y="38695"/>
                  </a:lnTo>
                  <a:lnTo>
                    <a:pt x="136508" y="33734"/>
                  </a:lnTo>
                  <a:lnTo>
                    <a:pt x="133564" y="29435"/>
                  </a:lnTo>
                  <a:lnTo>
                    <a:pt x="130608" y="25577"/>
                  </a:lnTo>
                  <a:lnTo>
                    <a:pt x="126650" y="23004"/>
                  </a:lnTo>
                  <a:lnTo>
                    <a:pt x="122023" y="21289"/>
                  </a:lnTo>
                  <a:lnTo>
                    <a:pt x="116951" y="20146"/>
                  </a:lnTo>
                  <a:lnTo>
                    <a:pt x="111582" y="18392"/>
                  </a:lnTo>
                  <a:lnTo>
                    <a:pt x="106016" y="16230"/>
                  </a:lnTo>
                  <a:lnTo>
                    <a:pt x="100317" y="13797"/>
                  </a:lnTo>
                  <a:lnTo>
                    <a:pt x="95524" y="12174"/>
                  </a:lnTo>
                  <a:lnTo>
                    <a:pt x="91334" y="11093"/>
                  </a:lnTo>
                  <a:lnTo>
                    <a:pt x="87549" y="10372"/>
                  </a:lnTo>
                  <a:lnTo>
                    <a:pt x="84029" y="9891"/>
                  </a:lnTo>
                  <a:lnTo>
                    <a:pt x="80691" y="9571"/>
                  </a:lnTo>
                  <a:lnTo>
                    <a:pt x="77471" y="9357"/>
                  </a:lnTo>
                  <a:lnTo>
                    <a:pt x="74330" y="9215"/>
                  </a:lnTo>
                  <a:lnTo>
                    <a:pt x="62087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3"/>
            <p:cNvSpPr/>
            <p:nvPr/>
          </p:nvSpPr>
          <p:spPr>
            <a:xfrm>
              <a:off x="7094266" y="321468"/>
              <a:ext cx="213261" cy="249455"/>
            </a:xfrm>
            <a:custGeom>
              <a:avLst/>
              <a:gdLst/>
              <a:ahLst/>
              <a:cxnLst/>
              <a:rect l="0" t="0" r="0" b="0"/>
              <a:pathLst>
                <a:path w="213261" h="249455">
                  <a:moveTo>
                    <a:pt x="0" y="80368"/>
                  </a:moveTo>
                  <a:lnTo>
                    <a:pt x="0" y="88056"/>
                  </a:lnTo>
                  <a:lnTo>
                    <a:pt x="2650" y="94037"/>
                  </a:lnTo>
                  <a:lnTo>
                    <a:pt x="4748" y="98410"/>
                  </a:lnTo>
                  <a:lnTo>
                    <a:pt x="7079" y="105915"/>
                  </a:lnTo>
                  <a:lnTo>
                    <a:pt x="8116" y="113550"/>
                  </a:lnTo>
                  <a:lnTo>
                    <a:pt x="8392" y="118364"/>
                  </a:lnTo>
                  <a:lnTo>
                    <a:pt x="8576" y="123558"/>
                  </a:lnTo>
                  <a:lnTo>
                    <a:pt x="9692" y="129005"/>
                  </a:lnTo>
                  <a:lnTo>
                    <a:pt x="11432" y="134621"/>
                  </a:lnTo>
                  <a:lnTo>
                    <a:pt x="13583" y="140349"/>
                  </a:lnTo>
                  <a:lnTo>
                    <a:pt x="15019" y="146152"/>
                  </a:lnTo>
                  <a:lnTo>
                    <a:pt x="15975" y="152005"/>
                  </a:lnTo>
                  <a:lnTo>
                    <a:pt x="16613" y="157892"/>
                  </a:lnTo>
                  <a:lnTo>
                    <a:pt x="17038" y="163800"/>
                  </a:lnTo>
                  <a:lnTo>
                    <a:pt x="17322" y="169724"/>
                  </a:lnTo>
                  <a:lnTo>
                    <a:pt x="17511" y="175657"/>
                  </a:lnTo>
                  <a:lnTo>
                    <a:pt x="18631" y="182589"/>
                  </a:lnTo>
                  <a:lnTo>
                    <a:pt x="20371" y="190187"/>
                  </a:lnTo>
                  <a:lnTo>
                    <a:pt x="22525" y="198229"/>
                  </a:lnTo>
                  <a:lnTo>
                    <a:pt x="23961" y="205575"/>
                  </a:lnTo>
                  <a:lnTo>
                    <a:pt x="24918" y="212456"/>
                  </a:lnTo>
                  <a:lnTo>
                    <a:pt x="25557" y="219028"/>
                  </a:lnTo>
                  <a:lnTo>
                    <a:pt x="26976" y="224402"/>
                  </a:lnTo>
                  <a:lnTo>
                    <a:pt x="28916" y="228976"/>
                  </a:lnTo>
                  <a:lnTo>
                    <a:pt x="32728" y="236705"/>
                  </a:lnTo>
                  <a:lnTo>
                    <a:pt x="34422" y="243447"/>
                  </a:lnTo>
                  <a:lnTo>
                    <a:pt x="35867" y="245642"/>
                  </a:lnTo>
                  <a:lnTo>
                    <a:pt x="37825" y="247105"/>
                  </a:lnTo>
                  <a:lnTo>
                    <a:pt x="43359" y="249454"/>
                  </a:lnTo>
                  <a:lnTo>
                    <a:pt x="43813" y="248654"/>
                  </a:lnTo>
                  <a:lnTo>
                    <a:pt x="44602" y="242292"/>
                  </a:lnTo>
                  <a:lnTo>
                    <a:pt x="47318" y="236339"/>
                  </a:lnTo>
                  <a:lnTo>
                    <a:pt x="49434" y="231974"/>
                  </a:lnTo>
                  <a:lnTo>
                    <a:pt x="50845" y="227079"/>
                  </a:lnTo>
                  <a:lnTo>
                    <a:pt x="51785" y="221832"/>
                  </a:lnTo>
                  <a:lnTo>
                    <a:pt x="52411" y="216349"/>
                  </a:lnTo>
                  <a:lnTo>
                    <a:pt x="52830" y="210709"/>
                  </a:lnTo>
                  <a:lnTo>
                    <a:pt x="53109" y="204965"/>
                  </a:lnTo>
                  <a:lnTo>
                    <a:pt x="53418" y="192299"/>
                  </a:lnTo>
                  <a:lnTo>
                    <a:pt x="53556" y="176748"/>
                  </a:lnTo>
                  <a:lnTo>
                    <a:pt x="54586" y="170418"/>
                  </a:lnTo>
                  <a:lnTo>
                    <a:pt x="56267" y="165206"/>
                  </a:lnTo>
                  <a:lnTo>
                    <a:pt x="58381" y="160739"/>
                  </a:lnTo>
                  <a:lnTo>
                    <a:pt x="59791" y="155777"/>
                  </a:lnTo>
                  <a:lnTo>
                    <a:pt x="60729" y="150484"/>
                  </a:lnTo>
                  <a:lnTo>
                    <a:pt x="61356" y="144971"/>
                  </a:lnTo>
                  <a:lnTo>
                    <a:pt x="62768" y="140304"/>
                  </a:lnTo>
                  <a:lnTo>
                    <a:pt x="64703" y="136200"/>
                  </a:lnTo>
                  <a:lnTo>
                    <a:pt x="70200" y="127225"/>
                  </a:lnTo>
                  <a:lnTo>
                    <a:pt x="71646" y="126489"/>
                  </a:lnTo>
                  <a:lnTo>
                    <a:pt x="75900" y="125671"/>
                  </a:lnTo>
                  <a:lnTo>
                    <a:pt x="77434" y="126445"/>
                  </a:lnTo>
                  <a:lnTo>
                    <a:pt x="78455" y="127953"/>
                  </a:lnTo>
                  <a:lnTo>
                    <a:pt x="79590" y="132274"/>
                  </a:lnTo>
                  <a:lnTo>
                    <a:pt x="80095" y="137502"/>
                  </a:lnTo>
                  <a:lnTo>
                    <a:pt x="80319" y="143133"/>
                  </a:lnTo>
                  <a:lnTo>
                    <a:pt x="80379" y="146024"/>
                  </a:lnTo>
                  <a:lnTo>
                    <a:pt x="81413" y="149935"/>
                  </a:lnTo>
                  <a:lnTo>
                    <a:pt x="83095" y="154527"/>
                  </a:lnTo>
                  <a:lnTo>
                    <a:pt x="85211" y="159573"/>
                  </a:lnTo>
                  <a:lnTo>
                    <a:pt x="87615" y="163929"/>
                  </a:lnTo>
                  <a:lnTo>
                    <a:pt x="92937" y="171415"/>
                  </a:lnTo>
                  <a:lnTo>
                    <a:pt x="94753" y="175792"/>
                  </a:lnTo>
                  <a:lnTo>
                    <a:pt x="95964" y="180695"/>
                  </a:lnTo>
                  <a:lnTo>
                    <a:pt x="96772" y="185948"/>
                  </a:lnTo>
                  <a:lnTo>
                    <a:pt x="98304" y="190442"/>
                  </a:lnTo>
                  <a:lnTo>
                    <a:pt x="102656" y="198081"/>
                  </a:lnTo>
                  <a:lnTo>
                    <a:pt x="106203" y="201507"/>
                  </a:lnTo>
                  <a:lnTo>
                    <a:pt x="110553" y="204784"/>
                  </a:lnTo>
                  <a:lnTo>
                    <a:pt x="115441" y="207960"/>
                  </a:lnTo>
                  <a:lnTo>
                    <a:pt x="120688" y="210078"/>
                  </a:lnTo>
                  <a:lnTo>
                    <a:pt x="126173" y="211489"/>
                  </a:lnTo>
                  <a:lnTo>
                    <a:pt x="131818" y="212431"/>
                  </a:lnTo>
                  <a:lnTo>
                    <a:pt x="136575" y="213058"/>
                  </a:lnTo>
                  <a:lnTo>
                    <a:pt x="140740" y="213476"/>
                  </a:lnTo>
                  <a:lnTo>
                    <a:pt x="144511" y="213755"/>
                  </a:lnTo>
                  <a:lnTo>
                    <a:pt x="148018" y="212949"/>
                  </a:lnTo>
                  <a:lnTo>
                    <a:pt x="154565" y="209407"/>
                  </a:lnTo>
                  <a:lnTo>
                    <a:pt x="158696" y="207074"/>
                  </a:lnTo>
                  <a:lnTo>
                    <a:pt x="168586" y="201835"/>
                  </a:lnTo>
                  <a:lnTo>
                    <a:pt x="173012" y="198057"/>
                  </a:lnTo>
                  <a:lnTo>
                    <a:pt x="176958" y="193554"/>
                  </a:lnTo>
                  <a:lnTo>
                    <a:pt x="180582" y="188567"/>
                  </a:lnTo>
                  <a:lnTo>
                    <a:pt x="183990" y="184251"/>
                  </a:lnTo>
                  <a:lnTo>
                    <a:pt x="190428" y="176809"/>
                  </a:lnTo>
                  <a:lnTo>
                    <a:pt x="193537" y="172443"/>
                  </a:lnTo>
                  <a:lnTo>
                    <a:pt x="196603" y="167548"/>
                  </a:lnTo>
                  <a:lnTo>
                    <a:pt x="199642" y="162300"/>
                  </a:lnTo>
                  <a:lnTo>
                    <a:pt x="201667" y="155825"/>
                  </a:lnTo>
                  <a:lnTo>
                    <a:pt x="203016" y="148532"/>
                  </a:lnTo>
                  <a:lnTo>
                    <a:pt x="203917" y="140693"/>
                  </a:lnTo>
                  <a:lnTo>
                    <a:pt x="205510" y="133483"/>
                  </a:lnTo>
                  <a:lnTo>
                    <a:pt x="207567" y="126692"/>
                  </a:lnTo>
                  <a:lnTo>
                    <a:pt x="209931" y="120180"/>
                  </a:lnTo>
                  <a:lnTo>
                    <a:pt x="211507" y="112862"/>
                  </a:lnTo>
                  <a:lnTo>
                    <a:pt x="212558" y="105007"/>
                  </a:lnTo>
                  <a:lnTo>
                    <a:pt x="213260" y="96794"/>
                  </a:lnTo>
                  <a:lnTo>
                    <a:pt x="212732" y="89334"/>
                  </a:lnTo>
                  <a:lnTo>
                    <a:pt x="211388" y="82377"/>
                  </a:lnTo>
                  <a:lnTo>
                    <a:pt x="209497" y="75754"/>
                  </a:lnTo>
                  <a:lnTo>
                    <a:pt x="208237" y="69354"/>
                  </a:lnTo>
                  <a:lnTo>
                    <a:pt x="207396" y="63103"/>
                  </a:lnTo>
                  <a:lnTo>
                    <a:pt x="206837" y="56952"/>
                  </a:lnTo>
                  <a:lnTo>
                    <a:pt x="206462" y="50866"/>
                  </a:lnTo>
                  <a:lnTo>
                    <a:pt x="206049" y="38813"/>
                  </a:lnTo>
                  <a:lnTo>
                    <a:pt x="205814" y="25612"/>
                  </a:lnTo>
                  <a:lnTo>
                    <a:pt x="204788" y="22035"/>
                  </a:lnTo>
                  <a:lnTo>
                    <a:pt x="200998" y="15416"/>
                  </a:lnTo>
                  <a:lnTo>
                    <a:pt x="198024" y="10852"/>
                  </a:lnTo>
                  <a:lnTo>
                    <a:pt x="197329" y="7138"/>
                  </a:lnTo>
                  <a:lnTo>
                    <a:pt x="1967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4"/>
            <p:cNvSpPr/>
            <p:nvPr/>
          </p:nvSpPr>
          <p:spPr>
            <a:xfrm>
              <a:off x="7416258" y="330954"/>
              <a:ext cx="134164" cy="258406"/>
            </a:xfrm>
            <a:custGeom>
              <a:avLst/>
              <a:gdLst/>
              <a:ahLst/>
              <a:cxnLst/>
              <a:rect l="0" t="0" r="0" b="0"/>
              <a:pathLst>
                <a:path w="134164" h="258406">
                  <a:moveTo>
                    <a:pt x="0" y="79811"/>
                  </a:moveTo>
                  <a:lnTo>
                    <a:pt x="0" y="84551"/>
                  </a:lnTo>
                  <a:lnTo>
                    <a:pt x="993" y="85948"/>
                  </a:lnTo>
                  <a:lnTo>
                    <a:pt x="2650" y="86879"/>
                  </a:lnTo>
                  <a:lnTo>
                    <a:pt x="7700" y="88373"/>
                  </a:lnTo>
                  <a:lnTo>
                    <a:pt x="11042" y="91223"/>
                  </a:lnTo>
                  <a:lnTo>
                    <a:pt x="13324" y="93372"/>
                  </a:lnTo>
                  <a:lnTo>
                    <a:pt x="15839" y="94805"/>
                  </a:lnTo>
                  <a:lnTo>
                    <a:pt x="18510" y="95760"/>
                  </a:lnTo>
                  <a:lnTo>
                    <a:pt x="21284" y="96397"/>
                  </a:lnTo>
                  <a:lnTo>
                    <a:pt x="24128" y="96821"/>
                  </a:lnTo>
                  <a:lnTo>
                    <a:pt x="27017" y="97104"/>
                  </a:lnTo>
                  <a:lnTo>
                    <a:pt x="29937" y="97293"/>
                  </a:lnTo>
                  <a:lnTo>
                    <a:pt x="38482" y="97503"/>
                  </a:lnTo>
                  <a:lnTo>
                    <a:pt x="43543" y="97559"/>
                  </a:lnTo>
                  <a:lnTo>
                    <a:pt x="47911" y="96604"/>
                  </a:lnTo>
                  <a:lnTo>
                    <a:pt x="51817" y="94975"/>
                  </a:lnTo>
                  <a:lnTo>
                    <a:pt x="55414" y="92897"/>
                  </a:lnTo>
                  <a:lnTo>
                    <a:pt x="58806" y="90519"/>
                  </a:lnTo>
                  <a:lnTo>
                    <a:pt x="62061" y="87942"/>
                  </a:lnTo>
                  <a:lnTo>
                    <a:pt x="65224" y="85232"/>
                  </a:lnTo>
                  <a:lnTo>
                    <a:pt x="68328" y="82433"/>
                  </a:lnTo>
                  <a:lnTo>
                    <a:pt x="74427" y="76677"/>
                  </a:lnTo>
                  <a:lnTo>
                    <a:pt x="77445" y="72761"/>
                  </a:lnTo>
                  <a:lnTo>
                    <a:pt x="80450" y="68165"/>
                  </a:lnTo>
                  <a:lnTo>
                    <a:pt x="83447" y="63118"/>
                  </a:lnTo>
                  <a:lnTo>
                    <a:pt x="85446" y="58760"/>
                  </a:lnTo>
                  <a:lnTo>
                    <a:pt x="87666" y="51273"/>
                  </a:lnTo>
                  <a:lnTo>
                    <a:pt x="88652" y="44638"/>
                  </a:lnTo>
                  <a:lnTo>
                    <a:pt x="89091" y="37389"/>
                  </a:lnTo>
                  <a:lnTo>
                    <a:pt x="89338" y="23144"/>
                  </a:lnTo>
                  <a:lnTo>
                    <a:pt x="89428" y="5774"/>
                  </a:lnTo>
                  <a:lnTo>
                    <a:pt x="88439" y="3664"/>
                  </a:lnTo>
                  <a:lnTo>
                    <a:pt x="86785" y="2257"/>
                  </a:lnTo>
                  <a:lnTo>
                    <a:pt x="84690" y="1319"/>
                  </a:lnTo>
                  <a:lnTo>
                    <a:pt x="82299" y="694"/>
                  </a:lnTo>
                  <a:lnTo>
                    <a:pt x="79711" y="277"/>
                  </a:lnTo>
                  <a:lnTo>
                    <a:pt x="76991" y="0"/>
                  </a:lnTo>
                  <a:lnTo>
                    <a:pt x="74186" y="806"/>
                  </a:lnTo>
                  <a:lnTo>
                    <a:pt x="71320" y="2337"/>
                  </a:lnTo>
                  <a:lnTo>
                    <a:pt x="68416" y="4349"/>
                  </a:lnTo>
                  <a:lnTo>
                    <a:pt x="64493" y="6683"/>
                  </a:lnTo>
                  <a:lnTo>
                    <a:pt x="59890" y="9231"/>
                  </a:lnTo>
                  <a:lnTo>
                    <a:pt x="54833" y="11921"/>
                  </a:lnTo>
                  <a:lnTo>
                    <a:pt x="50469" y="14708"/>
                  </a:lnTo>
                  <a:lnTo>
                    <a:pt x="46565" y="17557"/>
                  </a:lnTo>
                  <a:lnTo>
                    <a:pt x="42968" y="20449"/>
                  </a:lnTo>
                  <a:lnTo>
                    <a:pt x="39578" y="24361"/>
                  </a:lnTo>
                  <a:lnTo>
                    <a:pt x="36323" y="28954"/>
                  </a:lnTo>
                  <a:lnTo>
                    <a:pt x="33160" y="34000"/>
                  </a:lnTo>
                  <a:lnTo>
                    <a:pt x="30058" y="39349"/>
                  </a:lnTo>
                  <a:lnTo>
                    <a:pt x="23959" y="50583"/>
                  </a:lnTo>
                  <a:lnTo>
                    <a:pt x="21936" y="56357"/>
                  </a:lnTo>
                  <a:lnTo>
                    <a:pt x="20586" y="62190"/>
                  </a:lnTo>
                  <a:lnTo>
                    <a:pt x="19688" y="68064"/>
                  </a:lnTo>
                  <a:lnTo>
                    <a:pt x="19087" y="73964"/>
                  </a:lnTo>
                  <a:lnTo>
                    <a:pt x="18687" y="79882"/>
                  </a:lnTo>
                  <a:lnTo>
                    <a:pt x="18421" y="85811"/>
                  </a:lnTo>
                  <a:lnTo>
                    <a:pt x="18125" y="97691"/>
                  </a:lnTo>
                  <a:lnTo>
                    <a:pt x="17935" y="121487"/>
                  </a:lnTo>
                  <a:lnTo>
                    <a:pt x="18912" y="127439"/>
                  </a:lnTo>
                  <a:lnTo>
                    <a:pt x="20558" y="133391"/>
                  </a:lnTo>
                  <a:lnTo>
                    <a:pt x="22651" y="139344"/>
                  </a:lnTo>
                  <a:lnTo>
                    <a:pt x="26032" y="145296"/>
                  </a:lnTo>
                  <a:lnTo>
                    <a:pt x="30274" y="151249"/>
                  </a:lnTo>
                  <a:lnTo>
                    <a:pt x="35090" y="157202"/>
                  </a:lnTo>
                  <a:lnTo>
                    <a:pt x="40287" y="163155"/>
                  </a:lnTo>
                  <a:lnTo>
                    <a:pt x="45740" y="169108"/>
                  </a:lnTo>
                  <a:lnTo>
                    <a:pt x="51363" y="175061"/>
                  </a:lnTo>
                  <a:lnTo>
                    <a:pt x="56106" y="181014"/>
                  </a:lnTo>
                  <a:lnTo>
                    <a:pt x="60262" y="186967"/>
                  </a:lnTo>
                  <a:lnTo>
                    <a:pt x="64025" y="192921"/>
                  </a:lnTo>
                  <a:lnTo>
                    <a:pt x="68522" y="198874"/>
                  </a:lnTo>
                  <a:lnTo>
                    <a:pt x="73508" y="204827"/>
                  </a:lnTo>
                  <a:lnTo>
                    <a:pt x="83353" y="215741"/>
                  </a:lnTo>
                  <a:lnTo>
                    <a:pt x="91043" y="223899"/>
                  </a:lnTo>
                  <a:lnTo>
                    <a:pt x="104075" y="237221"/>
                  </a:lnTo>
                  <a:lnTo>
                    <a:pt x="119220" y="252406"/>
                  </a:lnTo>
                  <a:lnTo>
                    <a:pt x="122214" y="254406"/>
                  </a:lnTo>
                  <a:lnTo>
                    <a:pt x="125203" y="255739"/>
                  </a:lnTo>
                  <a:lnTo>
                    <a:pt x="134163" y="2584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5"/>
            <p:cNvSpPr/>
            <p:nvPr/>
          </p:nvSpPr>
          <p:spPr>
            <a:xfrm>
              <a:off x="7621974" y="294679"/>
              <a:ext cx="89443" cy="223075"/>
            </a:xfrm>
            <a:custGeom>
              <a:avLst/>
              <a:gdLst/>
              <a:ahLst/>
              <a:cxnLst/>
              <a:rect l="0" t="0" r="0" b="0"/>
              <a:pathLst>
                <a:path w="89443" h="223075">
                  <a:moveTo>
                    <a:pt x="0" y="80367"/>
                  </a:moveTo>
                  <a:lnTo>
                    <a:pt x="0" y="122684"/>
                  </a:lnTo>
                  <a:lnTo>
                    <a:pt x="994" y="128423"/>
                  </a:lnTo>
                  <a:lnTo>
                    <a:pt x="2651" y="134232"/>
                  </a:lnTo>
                  <a:lnTo>
                    <a:pt x="4748" y="140090"/>
                  </a:lnTo>
                  <a:lnTo>
                    <a:pt x="7141" y="145979"/>
                  </a:lnTo>
                  <a:lnTo>
                    <a:pt x="9729" y="151890"/>
                  </a:lnTo>
                  <a:lnTo>
                    <a:pt x="12449" y="157815"/>
                  </a:lnTo>
                  <a:lnTo>
                    <a:pt x="14262" y="163749"/>
                  </a:lnTo>
                  <a:lnTo>
                    <a:pt x="15472" y="169689"/>
                  </a:lnTo>
                  <a:lnTo>
                    <a:pt x="16278" y="175634"/>
                  </a:lnTo>
                  <a:lnTo>
                    <a:pt x="17808" y="181582"/>
                  </a:lnTo>
                  <a:lnTo>
                    <a:pt x="19823" y="187531"/>
                  </a:lnTo>
                  <a:lnTo>
                    <a:pt x="22160" y="193482"/>
                  </a:lnTo>
                  <a:lnTo>
                    <a:pt x="23717" y="198441"/>
                  </a:lnTo>
                  <a:lnTo>
                    <a:pt x="24756" y="202739"/>
                  </a:lnTo>
                  <a:lnTo>
                    <a:pt x="25449" y="206597"/>
                  </a:lnTo>
                  <a:lnTo>
                    <a:pt x="26904" y="210161"/>
                  </a:lnTo>
                  <a:lnTo>
                    <a:pt x="28868" y="213529"/>
                  </a:lnTo>
                  <a:lnTo>
                    <a:pt x="34412" y="221324"/>
                  </a:lnTo>
                  <a:lnTo>
                    <a:pt x="35862" y="221963"/>
                  </a:lnTo>
                  <a:lnTo>
                    <a:pt x="37821" y="222390"/>
                  </a:lnTo>
                  <a:lnTo>
                    <a:pt x="43358" y="223074"/>
                  </a:lnTo>
                  <a:lnTo>
                    <a:pt x="42819" y="222138"/>
                  </a:lnTo>
                  <a:lnTo>
                    <a:pt x="41466" y="220522"/>
                  </a:lnTo>
                  <a:lnTo>
                    <a:pt x="39569" y="218452"/>
                  </a:lnTo>
                  <a:lnTo>
                    <a:pt x="38305" y="216080"/>
                  </a:lnTo>
                  <a:lnTo>
                    <a:pt x="36901" y="210799"/>
                  </a:lnTo>
                  <a:lnTo>
                    <a:pt x="35533" y="207009"/>
                  </a:lnTo>
                  <a:lnTo>
                    <a:pt x="33626" y="202498"/>
                  </a:lnTo>
                  <a:lnTo>
                    <a:pt x="31361" y="197507"/>
                  </a:lnTo>
                  <a:lnTo>
                    <a:pt x="23427" y="181001"/>
                  </a:lnTo>
                  <a:lnTo>
                    <a:pt x="5926" y="145802"/>
                  </a:lnTo>
                  <a:lnTo>
                    <a:pt x="3951" y="139865"/>
                  </a:lnTo>
                  <a:lnTo>
                    <a:pt x="2634" y="133923"/>
                  </a:lnTo>
                  <a:lnTo>
                    <a:pt x="1756" y="127978"/>
                  </a:lnTo>
                  <a:lnTo>
                    <a:pt x="1171" y="122029"/>
                  </a:lnTo>
                  <a:lnTo>
                    <a:pt x="780" y="116080"/>
                  </a:lnTo>
                  <a:lnTo>
                    <a:pt x="520" y="110129"/>
                  </a:lnTo>
                  <a:lnTo>
                    <a:pt x="1341" y="104177"/>
                  </a:lnTo>
                  <a:lnTo>
                    <a:pt x="2882" y="98225"/>
                  </a:lnTo>
                  <a:lnTo>
                    <a:pt x="4902" y="92272"/>
                  </a:lnTo>
                  <a:lnTo>
                    <a:pt x="6250" y="86320"/>
                  </a:lnTo>
                  <a:lnTo>
                    <a:pt x="7148" y="80367"/>
                  </a:lnTo>
                  <a:lnTo>
                    <a:pt x="7747" y="74414"/>
                  </a:lnTo>
                  <a:lnTo>
                    <a:pt x="9140" y="69453"/>
                  </a:lnTo>
                  <a:lnTo>
                    <a:pt x="11061" y="65154"/>
                  </a:lnTo>
                  <a:lnTo>
                    <a:pt x="13338" y="61295"/>
                  </a:lnTo>
                  <a:lnTo>
                    <a:pt x="15849" y="56739"/>
                  </a:lnTo>
                  <a:lnTo>
                    <a:pt x="21288" y="46384"/>
                  </a:lnTo>
                  <a:lnTo>
                    <a:pt x="25125" y="41837"/>
                  </a:lnTo>
                  <a:lnTo>
                    <a:pt x="29669" y="37813"/>
                  </a:lnTo>
                  <a:lnTo>
                    <a:pt x="34687" y="34138"/>
                  </a:lnTo>
                  <a:lnTo>
                    <a:pt x="39025" y="30697"/>
                  </a:lnTo>
                  <a:lnTo>
                    <a:pt x="42912" y="27410"/>
                  </a:lnTo>
                  <a:lnTo>
                    <a:pt x="46495" y="24226"/>
                  </a:lnTo>
                  <a:lnTo>
                    <a:pt x="50873" y="21112"/>
                  </a:lnTo>
                  <a:lnTo>
                    <a:pt x="55779" y="18043"/>
                  </a:lnTo>
                  <a:lnTo>
                    <a:pt x="61038" y="15006"/>
                  </a:lnTo>
                  <a:lnTo>
                    <a:pt x="65537" y="11988"/>
                  </a:lnTo>
                  <a:lnTo>
                    <a:pt x="69530" y="8984"/>
                  </a:lnTo>
                  <a:lnTo>
                    <a:pt x="73187" y="5990"/>
                  </a:lnTo>
                  <a:lnTo>
                    <a:pt x="76617" y="3993"/>
                  </a:lnTo>
                  <a:lnTo>
                    <a:pt x="79899" y="2662"/>
                  </a:lnTo>
                  <a:lnTo>
                    <a:pt x="894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6"/>
            <p:cNvSpPr/>
            <p:nvPr/>
          </p:nvSpPr>
          <p:spPr>
            <a:xfrm>
              <a:off x="7783016" y="294679"/>
              <a:ext cx="121097" cy="232169"/>
            </a:xfrm>
            <a:custGeom>
              <a:avLst/>
              <a:gdLst/>
              <a:ahLst/>
              <a:cxnLst/>
              <a:rect l="0" t="0" r="0" b="0"/>
              <a:pathLst>
                <a:path w="121097" h="232169">
                  <a:moveTo>
                    <a:pt x="71509" y="0"/>
                  </a:moveTo>
                  <a:lnTo>
                    <a:pt x="54973" y="0"/>
                  </a:lnTo>
                  <a:lnTo>
                    <a:pt x="51570" y="2646"/>
                  </a:lnTo>
                  <a:lnTo>
                    <a:pt x="49271" y="4741"/>
                  </a:lnTo>
                  <a:lnTo>
                    <a:pt x="46746" y="6137"/>
                  </a:lnTo>
                  <a:lnTo>
                    <a:pt x="44069" y="7068"/>
                  </a:lnTo>
                  <a:lnTo>
                    <a:pt x="41289" y="7689"/>
                  </a:lnTo>
                  <a:lnTo>
                    <a:pt x="38443" y="9095"/>
                  </a:lnTo>
                  <a:lnTo>
                    <a:pt x="35551" y="11024"/>
                  </a:lnTo>
                  <a:lnTo>
                    <a:pt x="32630" y="13303"/>
                  </a:lnTo>
                  <a:lnTo>
                    <a:pt x="29689" y="15814"/>
                  </a:lnTo>
                  <a:lnTo>
                    <a:pt x="26733" y="18480"/>
                  </a:lnTo>
                  <a:lnTo>
                    <a:pt x="23770" y="21250"/>
                  </a:lnTo>
                  <a:lnTo>
                    <a:pt x="20799" y="25081"/>
                  </a:lnTo>
                  <a:lnTo>
                    <a:pt x="17827" y="29619"/>
                  </a:lnTo>
                  <a:lnTo>
                    <a:pt x="14851" y="34629"/>
                  </a:lnTo>
                  <a:lnTo>
                    <a:pt x="11873" y="38961"/>
                  </a:lnTo>
                  <a:lnTo>
                    <a:pt x="8893" y="42841"/>
                  </a:lnTo>
                  <a:lnTo>
                    <a:pt x="5913" y="46420"/>
                  </a:lnTo>
                  <a:lnTo>
                    <a:pt x="2603" y="53043"/>
                  </a:lnTo>
                  <a:lnTo>
                    <a:pt x="1132" y="59293"/>
                  </a:lnTo>
                  <a:lnTo>
                    <a:pt x="478" y="65379"/>
                  </a:lnTo>
                  <a:lnTo>
                    <a:pt x="57" y="71233"/>
                  </a:lnTo>
                  <a:lnTo>
                    <a:pt x="0" y="75646"/>
                  </a:lnTo>
                  <a:lnTo>
                    <a:pt x="979" y="78212"/>
                  </a:lnTo>
                  <a:lnTo>
                    <a:pt x="4715" y="83709"/>
                  </a:lnTo>
                  <a:lnTo>
                    <a:pt x="7104" y="85572"/>
                  </a:lnTo>
                  <a:lnTo>
                    <a:pt x="9689" y="86814"/>
                  </a:lnTo>
                  <a:lnTo>
                    <a:pt x="12408" y="87641"/>
                  </a:lnTo>
                  <a:lnTo>
                    <a:pt x="16207" y="89185"/>
                  </a:lnTo>
                  <a:lnTo>
                    <a:pt x="20727" y="91207"/>
                  </a:lnTo>
                  <a:lnTo>
                    <a:pt x="25729" y="93547"/>
                  </a:lnTo>
                  <a:lnTo>
                    <a:pt x="30058" y="96099"/>
                  </a:lnTo>
                  <a:lnTo>
                    <a:pt x="33936" y="98793"/>
                  </a:lnTo>
                  <a:lnTo>
                    <a:pt x="37515" y="101581"/>
                  </a:lnTo>
                  <a:lnTo>
                    <a:pt x="41890" y="103439"/>
                  </a:lnTo>
                  <a:lnTo>
                    <a:pt x="46794" y="104678"/>
                  </a:lnTo>
                  <a:lnTo>
                    <a:pt x="52049" y="105504"/>
                  </a:lnTo>
                  <a:lnTo>
                    <a:pt x="57542" y="107047"/>
                  </a:lnTo>
                  <a:lnTo>
                    <a:pt x="63191" y="109068"/>
                  </a:lnTo>
                  <a:lnTo>
                    <a:pt x="68945" y="111407"/>
                  </a:lnTo>
                  <a:lnTo>
                    <a:pt x="74768" y="114951"/>
                  </a:lnTo>
                  <a:lnTo>
                    <a:pt x="80638" y="119298"/>
                  </a:lnTo>
                  <a:lnTo>
                    <a:pt x="86539" y="124181"/>
                  </a:lnTo>
                  <a:lnTo>
                    <a:pt x="91466" y="128428"/>
                  </a:lnTo>
                  <a:lnTo>
                    <a:pt x="95745" y="132252"/>
                  </a:lnTo>
                  <a:lnTo>
                    <a:pt x="99592" y="135793"/>
                  </a:lnTo>
                  <a:lnTo>
                    <a:pt x="102155" y="140138"/>
                  </a:lnTo>
                  <a:lnTo>
                    <a:pt x="103866" y="145019"/>
                  </a:lnTo>
                  <a:lnTo>
                    <a:pt x="105006" y="150258"/>
                  </a:lnTo>
                  <a:lnTo>
                    <a:pt x="106759" y="155734"/>
                  </a:lnTo>
                  <a:lnTo>
                    <a:pt x="108922" y="161370"/>
                  </a:lnTo>
                  <a:lnTo>
                    <a:pt x="111357" y="167111"/>
                  </a:lnTo>
                  <a:lnTo>
                    <a:pt x="112981" y="172923"/>
                  </a:lnTo>
                  <a:lnTo>
                    <a:pt x="114063" y="178782"/>
                  </a:lnTo>
                  <a:lnTo>
                    <a:pt x="114786" y="184673"/>
                  </a:lnTo>
                  <a:lnTo>
                    <a:pt x="116260" y="189592"/>
                  </a:lnTo>
                  <a:lnTo>
                    <a:pt x="118237" y="193863"/>
                  </a:lnTo>
                  <a:lnTo>
                    <a:pt x="120550" y="197703"/>
                  </a:lnTo>
                  <a:lnTo>
                    <a:pt x="121096" y="201255"/>
                  </a:lnTo>
                  <a:lnTo>
                    <a:pt x="120468" y="204616"/>
                  </a:lnTo>
                  <a:lnTo>
                    <a:pt x="118113" y="210995"/>
                  </a:lnTo>
                  <a:lnTo>
                    <a:pt x="117066" y="217138"/>
                  </a:lnTo>
                  <a:lnTo>
                    <a:pt x="116601" y="223175"/>
                  </a:lnTo>
                  <a:lnTo>
                    <a:pt x="116477" y="226174"/>
                  </a:lnTo>
                  <a:lnTo>
                    <a:pt x="115401" y="228174"/>
                  </a:lnTo>
                  <a:lnTo>
                    <a:pt x="113689" y="229506"/>
                  </a:lnTo>
                  <a:lnTo>
                    <a:pt x="111554" y="230395"/>
                  </a:lnTo>
                  <a:lnTo>
                    <a:pt x="109137" y="230987"/>
                  </a:lnTo>
                  <a:lnTo>
                    <a:pt x="106531" y="231382"/>
                  </a:lnTo>
                  <a:lnTo>
                    <a:pt x="103802" y="231646"/>
                  </a:lnTo>
                  <a:lnTo>
                    <a:pt x="100988" y="231821"/>
                  </a:lnTo>
                  <a:lnTo>
                    <a:pt x="95210" y="232016"/>
                  </a:lnTo>
                  <a:lnTo>
                    <a:pt x="52246" y="232168"/>
                  </a:lnTo>
                  <a:lnTo>
                    <a:pt x="47734" y="231177"/>
                  </a:lnTo>
                  <a:lnTo>
                    <a:pt x="42740" y="229525"/>
                  </a:lnTo>
                  <a:lnTo>
                    <a:pt x="37422" y="227431"/>
                  </a:lnTo>
                  <a:lnTo>
                    <a:pt x="31889" y="226035"/>
                  </a:lnTo>
                  <a:lnTo>
                    <a:pt x="26213" y="225104"/>
                  </a:lnTo>
                  <a:lnTo>
                    <a:pt x="8899" y="2232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7"/>
            <p:cNvSpPr/>
            <p:nvPr/>
          </p:nvSpPr>
          <p:spPr>
            <a:xfrm>
              <a:off x="7068954" y="805103"/>
              <a:ext cx="266807" cy="275390"/>
            </a:xfrm>
            <a:custGeom>
              <a:avLst/>
              <a:gdLst/>
              <a:ahLst/>
              <a:cxnLst/>
              <a:rect l="0" t="0" r="0" b="0"/>
              <a:pathLst>
                <a:path w="266807" h="275390">
                  <a:moveTo>
                    <a:pt x="195252" y="87865"/>
                  </a:moveTo>
                  <a:lnTo>
                    <a:pt x="182803" y="75436"/>
                  </a:lnTo>
                  <a:lnTo>
                    <a:pt x="180991" y="72634"/>
                  </a:lnTo>
                  <a:lnTo>
                    <a:pt x="178975" y="66874"/>
                  </a:lnTo>
                  <a:lnTo>
                    <a:pt x="175430" y="58362"/>
                  </a:lnTo>
                  <a:lnTo>
                    <a:pt x="173093" y="53313"/>
                  </a:lnTo>
                  <a:lnTo>
                    <a:pt x="167846" y="45058"/>
                  </a:lnTo>
                  <a:lnTo>
                    <a:pt x="162202" y="37090"/>
                  </a:lnTo>
                  <a:lnTo>
                    <a:pt x="159305" y="32187"/>
                  </a:lnTo>
                  <a:lnTo>
                    <a:pt x="156380" y="26934"/>
                  </a:lnTo>
                  <a:lnTo>
                    <a:pt x="150481" y="18451"/>
                  </a:lnTo>
                  <a:lnTo>
                    <a:pt x="147516" y="14800"/>
                  </a:lnTo>
                  <a:lnTo>
                    <a:pt x="144546" y="12366"/>
                  </a:lnTo>
                  <a:lnTo>
                    <a:pt x="141572" y="10743"/>
                  </a:lnTo>
                  <a:lnTo>
                    <a:pt x="138595" y="9662"/>
                  </a:lnTo>
                  <a:lnTo>
                    <a:pt x="132638" y="5814"/>
                  </a:lnTo>
                  <a:lnTo>
                    <a:pt x="129658" y="3399"/>
                  </a:lnTo>
                  <a:lnTo>
                    <a:pt x="126678" y="1789"/>
                  </a:lnTo>
                  <a:lnTo>
                    <a:pt x="120717" y="0"/>
                  </a:lnTo>
                  <a:lnTo>
                    <a:pt x="116742" y="515"/>
                  </a:lnTo>
                  <a:lnTo>
                    <a:pt x="112104" y="1850"/>
                  </a:lnTo>
                  <a:lnTo>
                    <a:pt x="107025" y="3733"/>
                  </a:lnTo>
                  <a:lnTo>
                    <a:pt x="98730" y="8470"/>
                  </a:lnTo>
                  <a:lnTo>
                    <a:pt x="90738" y="14876"/>
                  </a:lnTo>
                  <a:lnTo>
                    <a:pt x="85824" y="19362"/>
                  </a:lnTo>
                  <a:lnTo>
                    <a:pt x="75064" y="29638"/>
                  </a:lnTo>
                  <a:lnTo>
                    <a:pt x="63656" y="40820"/>
                  </a:lnTo>
                  <a:lnTo>
                    <a:pt x="57831" y="47572"/>
                  </a:lnTo>
                  <a:lnTo>
                    <a:pt x="51960" y="55050"/>
                  </a:lnTo>
                  <a:lnTo>
                    <a:pt x="46058" y="63012"/>
                  </a:lnTo>
                  <a:lnTo>
                    <a:pt x="41130" y="71296"/>
                  </a:lnTo>
                  <a:lnTo>
                    <a:pt x="36852" y="79796"/>
                  </a:lnTo>
                  <a:lnTo>
                    <a:pt x="33004" y="88439"/>
                  </a:lnTo>
                  <a:lnTo>
                    <a:pt x="28453" y="97177"/>
                  </a:lnTo>
                  <a:lnTo>
                    <a:pt x="23431" y="105980"/>
                  </a:lnTo>
                  <a:lnTo>
                    <a:pt x="18095" y="114824"/>
                  </a:lnTo>
                  <a:lnTo>
                    <a:pt x="14538" y="123697"/>
                  </a:lnTo>
                  <a:lnTo>
                    <a:pt x="12166" y="132589"/>
                  </a:lnTo>
                  <a:lnTo>
                    <a:pt x="10585" y="141494"/>
                  </a:lnTo>
                  <a:lnTo>
                    <a:pt x="8538" y="150407"/>
                  </a:lnTo>
                  <a:lnTo>
                    <a:pt x="6179" y="159325"/>
                  </a:lnTo>
                  <a:lnTo>
                    <a:pt x="3612" y="168247"/>
                  </a:lnTo>
                  <a:lnTo>
                    <a:pt x="1901" y="177172"/>
                  </a:lnTo>
                  <a:lnTo>
                    <a:pt x="760" y="186098"/>
                  </a:lnTo>
                  <a:lnTo>
                    <a:pt x="0" y="195026"/>
                  </a:lnTo>
                  <a:lnTo>
                    <a:pt x="487" y="202962"/>
                  </a:lnTo>
                  <a:lnTo>
                    <a:pt x="1805" y="210237"/>
                  </a:lnTo>
                  <a:lnTo>
                    <a:pt x="3678" y="217072"/>
                  </a:lnTo>
                  <a:lnTo>
                    <a:pt x="4926" y="222620"/>
                  </a:lnTo>
                  <a:lnTo>
                    <a:pt x="5758" y="227311"/>
                  </a:lnTo>
                  <a:lnTo>
                    <a:pt x="6314" y="231431"/>
                  </a:lnTo>
                  <a:lnTo>
                    <a:pt x="8671" y="236162"/>
                  </a:lnTo>
                  <a:lnTo>
                    <a:pt x="12230" y="241300"/>
                  </a:lnTo>
                  <a:lnTo>
                    <a:pt x="16591" y="246710"/>
                  </a:lnTo>
                  <a:lnTo>
                    <a:pt x="20492" y="250316"/>
                  </a:lnTo>
                  <a:lnTo>
                    <a:pt x="24086" y="252721"/>
                  </a:lnTo>
                  <a:lnTo>
                    <a:pt x="27476" y="254324"/>
                  </a:lnTo>
                  <a:lnTo>
                    <a:pt x="31724" y="255392"/>
                  </a:lnTo>
                  <a:lnTo>
                    <a:pt x="36543" y="256105"/>
                  </a:lnTo>
                  <a:lnTo>
                    <a:pt x="41744" y="256579"/>
                  </a:lnTo>
                  <a:lnTo>
                    <a:pt x="47198" y="255904"/>
                  </a:lnTo>
                  <a:lnTo>
                    <a:pt x="52822" y="254461"/>
                  </a:lnTo>
                  <a:lnTo>
                    <a:pt x="58559" y="252508"/>
                  </a:lnTo>
                  <a:lnTo>
                    <a:pt x="64371" y="250213"/>
                  </a:lnTo>
                  <a:lnTo>
                    <a:pt x="70234" y="247691"/>
                  </a:lnTo>
                  <a:lnTo>
                    <a:pt x="82048" y="242243"/>
                  </a:lnTo>
                  <a:lnTo>
                    <a:pt x="93925" y="236514"/>
                  </a:lnTo>
                  <a:lnTo>
                    <a:pt x="99874" y="232605"/>
                  </a:lnTo>
                  <a:lnTo>
                    <a:pt x="105827" y="228015"/>
                  </a:lnTo>
                  <a:lnTo>
                    <a:pt x="111785" y="222970"/>
                  </a:lnTo>
                  <a:lnTo>
                    <a:pt x="116750" y="216631"/>
                  </a:lnTo>
                  <a:lnTo>
                    <a:pt x="121053" y="209428"/>
                  </a:lnTo>
                  <a:lnTo>
                    <a:pt x="124916" y="201649"/>
                  </a:lnTo>
                  <a:lnTo>
                    <a:pt x="129479" y="194479"/>
                  </a:lnTo>
                  <a:lnTo>
                    <a:pt x="134509" y="187714"/>
                  </a:lnTo>
                  <a:lnTo>
                    <a:pt x="139850" y="181221"/>
                  </a:lnTo>
                  <a:lnTo>
                    <a:pt x="144404" y="173915"/>
                  </a:lnTo>
                  <a:lnTo>
                    <a:pt x="148434" y="166067"/>
                  </a:lnTo>
                  <a:lnTo>
                    <a:pt x="152114" y="157859"/>
                  </a:lnTo>
                  <a:lnTo>
                    <a:pt x="154568" y="149411"/>
                  </a:lnTo>
                  <a:lnTo>
                    <a:pt x="156204" y="140802"/>
                  </a:lnTo>
                  <a:lnTo>
                    <a:pt x="157294" y="132086"/>
                  </a:lnTo>
                  <a:lnTo>
                    <a:pt x="159015" y="124291"/>
                  </a:lnTo>
                  <a:lnTo>
                    <a:pt x="161156" y="117110"/>
                  </a:lnTo>
                  <a:lnTo>
                    <a:pt x="163578" y="110338"/>
                  </a:lnTo>
                  <a:lnTo>
                    <a:pt x="165192" y="103840"/>
                  </a:lnTo>
                  <a:lnTo>
                    <a:pt x="166267" y="97523"/>
                  </a:lnTo>
                  <a:lnTo>
                    <a:pt x="166984" y="91327"/>
                  </a:lnTo>
                  <a:lnTo>
                    <a:pt x="167463" y="85212"/>
                  </a:lnTo>
                  <a:lnTo>
                    <a:pt x="167781" y="79151"/>
                  </a:lnTo>
                  <a:lnTo>
                    <a:pt x="167994" y="73126"/>
                  </a:lnTo>
                  <a:lnTo>
                    <a:pt x="169130" y="68117"/>
                  </a:lnTo>
                  <a:lnTo>
                    <a:pt x="174482" y="56327"/>
                  </a:lnTo>
                  <a:lnTo>
                    <a:pt x="176083" y="49705"/>
                  </a:lnTo>
                  <a:lnTo>
                    <a:pt x="177251" y="43786"/>
                  </a:lnTo>
                  <a:lnTo>
                    <a:pt x="177357" y="52345"/>
                  </a:lnTo>
                  <a:lnTo>
                    <a:pt x="177361" y="56534"/>
                  </a:lnTo>
                  <a:lnTo>
                    <a:pt x="180012" y="64349"/>
                  </a:lnTo>
                  <a:lnTo>
                    <a:pt x="182111" y="69211"/>
                  </a:lnTo>
                  <a:lnTo>
                    <a:pt x="187092" y="79905"/>
                  </a:lnTo>
                  <a:lnTo>
                    <a:pt x="189813" y="85535"/>
                  </a:lnTo>
                  <a:lnTo>
                    <a:pt x="191626" y="91273"/>
                  </a:lnTo>
                  <a:lnTo>
                    <a:pt x="192835" y="97082"/>
                  </a:lnTo>
                  <a:lnTo>
                    <a:pt x="193640" y="102940"/>
                  </a:lnTo>
                  <a:lnTo>
                    <a:pt x="195171" y="108829"/>
                  </a:lnTo>
                  <a:lnTo>
                    <a:pt x="197186" y="114739"/>
                  </a:lnTo>
                  <a:lnTo>
                    <a:pt x="199523" y="120664"/>
                  </a:lnTo>
                  <a:lnTo>
                    <a:pt x="204769" y="135185"/>
                  </a:lnTo>
                  <a:lnTo>
                    <a:pt x="207559" y="143224"/>
                  </a:lnTo>
                  <a:lnTo>
                    <a:pt x="210414" y="150568"/>
                  </a:lnTo>
                  <a:lnTo>
                    <a:pt x="213311" y="157448"/>
                  </a:lnTo>
                  <a:lnTo>
                    <a:pt x="216235" y="164020"/>
                  </a:lnTo>
                  <a:lnTo>
                    <a:pt x="219179" y="171377"/>
                  </a:lnTo>
                  <a:lnTo>
                    <a:pt x="225100" y="187489"/>
                  </a:lnTo>
                  <a:lnTo>
                    <a:pt x="228071" y="194961"/>
                  </a:lnTo>
                  <a:lnTo>
                    <a:pt x="231045" y="201927"/>
                  </a:lnTo>
                  <a:lnTo>
                    <a:pt x="234021" y="208555"/>
                  </a:lnTo>
                  <a:lnTo>
                    <a:pt x="236004" y="214958"/>
                  </a:lnTo>
                  <a:lnTo>
                    <a:pt x="237328" y="221211"/>
                  </a:lnTo>
                  <a:lnTo>
                    <a:pt x="238209" y="227364"/>
                  </a:lnTo>
                  <a:lnTo>
                    <a:pt x="239791" y="233450"/>
                  </a:lnTo>
                  <a:lnTo>
                    <a:pt x="241840" y="239492"/>
                  </a:lnTo>
                  <a:lnTo>
                    <a:pt x="244198" y="245505"/>
                  </a:lnTo>
                  <a:lnTo>
                    <a:pt x="246766" y="250505"/>
                  </a:lnTo>
                  <a:lnTo>
                    <a:pt x="252268" y="258707"/>
                  </a:lnTo>
                  <a:lnTo>
                    <a:pt x="258026" y="265660"/>
                  </a:lnTo>
                  <a:lnTo>
                    <a:pt x="266806" y="2753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8"/>
            <p:cNvSpPr/>
            <p:nvPr/>
          </p:nvSpPr>
          <p:spPr>
            <a:xfrm>
              <a:off x="7362759" y="794851"/>
              <a:ext cx="178718" cy="231494"/>
            </a:xfrm>
            <a:custGeom>
              <a:avLst/>
              <a:gdLst/>
              <a:ahLst/>
              <a:cxnLst/>
              <a:rect l="0" t="0" r="0" b="0"/>
              <a:pathLst>
                <a:path w="178718" h="231494">
                  <a:moveTo>
                    <a:pt x="116109" y="8821"/>
                  </a:moveTo>
                  <a:lnTo>
                    <a:pt x="116109" y="4080"/>
                  </a:lnTo>
                  <a:lnTo>
                    <a:pt x="115115" y="2684"/>
                  </a:lnTo>
                  <a:lnTo>
                    <a:pt x="113459" y="1753"/>
                  </a:lnTo>
                  <a:lnTo>
                    <a:pt x="108967" y="718"/>
                  </a:lnTo>
                  <a:lnTo>
                    <a:pt x="103659" y="259"/>
                  </a:lnTo>
                  <a:lnTo>
                    <a:pt x="100852" y="136"/>
                  </a:lnTo>
                  <a:lnTo>
                    <a:pt x="95083" y="0"/>
                  </a:lnTo>
                  <a:lnTo>
                    <a:pt x="91160" y="956"/>
                  </a:lnTo>
                  <a:lnTo>
                    <a:pt x="86558" y="2585"/>
                  </a:lnTo>
                  <a:lnTo>
                    <a:pt x="81501" y="4664"/>
                  </a:lnTo>
                  <a:lnTo>
                    <a:pt x="77135" y="8034"/>
                  </a:lnTo>
                  <a:lnTo>
                    <a:pt x="73232" y="12265"/>
                  </a:lnTo>
                  <a:lnTo>
                    <a:pt x="69636" y="17070"/>
                  </a:lnTo>
                  <a:lnTo>
                    <a:pt x="65251" y="22258"/>
                  </a:lnTo>
                  <a:lnTo>
                    <a:pt x="60340" y="27700"/>
                  </a:lnTo>
                  <a:lnTo>
                    <a:pt x="55078" y="33313"/>
                  </a:lnTo>
                  <a:lnTo>
                    <a:pt x="50576" y="39040"/>
                  </a:lnTo>
                  <a:lnTo>
                    <a:pt x="46582" y="44842"/>
                  </a:lnTo>
                  <a:lnTo>
                    <a:pt x="42925" y="50694"/>
                  </a:lnTo>
                  <a:lnTo>
                    <a:pt x="38500" y="56580"/>
                  </a:lnTo>
                  <a:lnTo>
                    <a:pt x="33561" y="62488"/>
                  </a:lnTo>
                  <a:lnTo>
                    <a:pt x="28282" y="68412"/>
                  </a:lnTo>
                  <a:lnTo>
                    <a:pt x="23768" y="75337"/>
                  </a:lnTo>
                  <a:lnTo>
                    <a:pt x="19765" y="82930"/>
                  </a:lnTo>
                  <a:lnTo>
                    <a:pt x="16103" y="90969"/>
                  </a:lnTo>
                  <a:lnTo>
                    <a:pt x="12669" y="99305"/>
                  </a:lnTo>
                  <a:lnTo>
                    <a:pt x="9383" y="107839"/>
                  </a:lnTo>
                  <a:lnTo>
                    <a:pt x="6200" y="116505"/>
                  </a:lnTo>
                  <a:lnTo>
                    <a:pt x="4078" y="125258"/>
                  </a:lnTo>
                  <a:lnTo>
                    <a:pt x="2664" y="134071"/>
                  </a:lnTo>
                  <a:lnTo>
                    <a:pt x="1720" y="142922"/>
                  </a:lnTo>
                  <a:lnTo>
                    <a:pt x="1091" y="150808"/>
                  </a:lnTo>
                  <a:lnTo>
                    <a:pt x="672" y="158049"/>
                  </a:lnTo>
                  <a:lnTo>
                    <a:pt x="207" y="171386"/>
                  </a:lnTo>
                  <a:lnTo>
                    <a:pt x="0" y="183929"/>
                  </a:lnTo>
                  <a:lnTo>
                    <a:pt x="1933" y="190052"/>
                  </a:lnTo>
                  <a:lnTo>
                    <a:pt x="5208" y="196118"/>
                  </a:lnTo>
                  <a:lnTo>
                    <a:pt x="9380" y="202146"/>
                  </a:lnTo>
                  <a:lnTo>
                    <a:pt x="13155" y="207158"/>
                  </a:lnTo>
                  <a:lnTo>
                    <a:pt x="16665" y="211490"/>
                  </a:lnTo>
                  <a:lnTo>
                    <a:pt x="19999" y="215371"/>
                  </a:lnTo>
                  <a:lnTo>
                    <a:pt x="24209" y="218951"/>
                  </a:lnTo>
                  <a:lnTo>
                    <a:pt x="29003" y="222329"/>
                  </a:lnTo>
                  <a:lnTo>
                    <a:pt x="34187" y="225574"/>
                  </a:lnTo>
                  <a:lnTo>
                    <a:pt x="40624" y="227737"/>
                  </a:lnTo>
                  <a:lnTo>
                    <a:pt x="47897" y="229179"/>
                  </a:lnTo>
                  <a:lnTo>
                    <a:pt x="55727" y="230140"/>
                  </a:lnTo>
                  <a:lnTo>
                    <a:pt x="63928" y="230781"/>
                  </a:lnTo>
                  <a:lnTo>
                    <a:pt x="72377" y="231208"/>
                  </a:lnTo>
                  <a:lnTo>
                    <a:pt x="80992" y="231493"/>
                  </a:lnTo>
                  <a:lnTo>
                    <a:pt x="88722" y="230691"/>
                  </a:lnTo>
                  <a:lnTo>
                    <a:pt x="95863" y="229164"/>
                  </a:lnTo>
                  <a:lnTo>
                    <a:pt x="110092" y="224821"/>
                  </a:lnTo>
                  <a:lnTo>
                    <a:pt x="152270" y="211057"/>
                  </a:lnTo>
                  <a:lnTo>
                    <a:pt x="159098" y="208137"/>
                  </a:lnTo>
                  <a:lnTo>
                    <a:pt x="164645" y="205198"/>
                  </a:lnTo>
                  <a:lnTo>
                    <a:pt x="178717" y="196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9"/>
            <p:cNvSpPr/>
            <p:nvPr/>
          </p:nvSpPr>
          <p:spPr>
            <a:xfrm>
              <a:off x="7616873" y="669726"/>
              <a:ext cx="49822" cy="375048"/>
            </a:xfrm>
            <a:custGeom>
              <a:avLst/>
              <a:gdLst/>
              <a:ahLst/>
              <a:cxnLst/>
              <a:rect l="0" t="0" r="0" b="0"/>
              <a:pathLst>
                <a:path w="49822" h="375048">
                  <a:moveTo>
                    <a:pt x="5101" y="0"/>
                  </a:moveTo>
                  <a:lnTo>
                    <a:pt x="9849" y="4741"/>
                  </a:lnTo>
                  <a:lnTo>
                    <a:pt x="10253" y="6137"/>
                  </a:lnTo>
                  <a:lnTo>
                    <a:pt x="9531" y="7068"/>
                  </a:lnTo>
                  <a:lnTo>
                    <a:pt x="8053" y="7689"/>
                  </a:lnTo>
                  <a:lnTo>
                    <a:pt x="7070" y="9094"/>
                  </a:lnTo>
                  <a:lnTo>
                    <a:pt x="5977" y="13302"/>
                  </a:lnTo>
                  <a:lnTo>
                    <a:pt x="5361" y="21250"/>
                  </a:lnTo>
                  <a:lnTo>
                    <a:pt x="4280" y="24088"/>
                  </a:lnTo>
                  <a:lnTo>
                    <a:pt x="2567" y="26973"/>
                  </a:lnTo>
                  <a:lnTo>
                    <a:pt x="429" y="29888"/>
                  </a:lnTo>
                  <a:lnTo>
                    <a:pt x="0" y="34808"/>
                  </a:lnTo>
                  <a:lnTo>
                    <a:pt x="706" y="41065"/>
                  </a:lnTo>
                  <a:lnTo>
                    <a:pt x="2172" y="48213"/>
                  </a:lnTo>
                  <a:lnTo>
                    <a:pt x="3147" y="54962"/>
                  </a:lnTo>
                  <a:lnTo>
                    <a:pt x="3799" y="61446"/>
                  </a:lnTo>
                  <a:lnTo>
                    <a:pt x="4233" y="67753"/>
                  </a:lnTo>
                  <a:lnTo>
                    <a:pt x="4523" y="75927"/>
                  </a:lnTo>
                  <a:lnTo>
                    <a:pt x="4843" y="95592"/>
                  </a:lnTo>
                  <a:lnTo>
                    <a:pt x="5923" y="105400"/>
                  </a:lnTo>
                  <a:lnTo>
                    <a:pt x="7637" y="114915"/>
                  </a:lnTo>
                  <a:lnTo>
                    <a:pt x="9773" y="124235"/>
                  </a:lnTo>
                  <a:lnTo>
                    <a:pt x="11197" y="134417"/>
                  </a:lnTo>
                  <a:lnTo>
                    <a:pt x="12147" y="145174"/>
                  </a:lnTo>
                  <a:lnTo>
                    <a:pt x="12780" y="156314"/>
                  </a:lnTo>
                  <a:lnTo>
                    <a:pt x="14196" y="167709"/>
                  </a:lnTo>
                  <a:lnTo>
                    <a:pt x="16133" y="179275"/>
                  </a:lnTo>
                  <a:lnTo>
                    <a:pt x="18418" y="190954"/>
                  </a:lnTo>
                  <a:lnTo>
                    <a:pt x="23608" y="214514"/>
                  </a:lnTo>
                  <a:lnTo>
                    <a:pt x="26382" y="226353"/>
                  </a:lnTo>
                  <a:lnTo>
                    <a:pt x="28234" y="238215"/>
                  </a:lnTo>
                  <a:lnTo>
                    <a:pt x="29468" y="250091"/>
                  </a:lnTo>
                  <a:lnTo>
                    <a:pt x="30289" y="261977"/>
                  </a:lnTo>
                  <a:lnTo>
                    <a:pt x="31830" y="272878"/>
                  </a:lnTo>
                  <a:lnTo>
                    <a:pt x="33853" y="283122"/>
                  </a:lnTo>
                  <a:lnTo>
                    <a:pt x="36194" y="292928"/>
                  </a:lnTo>
                  <a:lnTo>
                    <a:pt x="37755" y="302441"/>
                  </a:lnTo>
                  <a:lnTo>
                    <a:pt x="38797" y="311760"/>
                  </a:lnTo>
                  <a:lnTo>
                    <a:pt x="39490" y="320950"/>
                  </a:lnTo>
                  <a:lnTo>
                    <a:pt x="40947" y="329060"/>
                  </a:lnTo>
                  <a:lnTo>
                    <a:pt x="42911" y="336452"/>
                  </a:lnTo>
                  <a:lnTo>
                    <a:pt x="45215" y="343364"/>
                  </a:lnTo>
                  <a:lnTo>
                    <a:pt x="46751" y="349956"/>
                  </a:lnTo>
                  <a:lnTo>
                    <a:pt x="47774" y="356335"/>
                  </a:lnTo>
                  <a:lnTo>
                    <a:pt x="49821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0"/>
            <p:cNvSpPr/>
            <p:nvPr/>
          </p:nvSpPr>
          <p:spPr>
            <a:xfrm>
              <a:off x="7586197" y="830460"/>
              <a:ext cx="116276" cy="17861"/>
            </a:xfrm>
            <a:custGeom>
              <a:avLst/>
              <a:gdLst/>
              <a:ahLst/>
              <a:cxnLst/>
              <a:rect l="0" t="0" r="0" b="0"/>
              <a:pathLst>
                <a:path w="116276" h="17861">
                  <a:moveTo>
                    <a:pt x="0" y="17860"/>
                  </a:moveTo>
                  <a:lnTo>
                    <a:pt x="4748" y="17860"/>
                  </a:lnTo>
                  <a:lnTo>
                    <a:pt x="7141" y="16868"/>
                  </a:lnTo>
                  <a:lnTo>
                    <a:pt x="9729" y="15214"/>
                  </a:lnTo>
                  <a:lnTo>
                    <a:pt x="16277" y="10171"/>
                  </a:lnTo>
                  <a:lnTo>
                    <a:pt x="18801" y="9758"/>
                  </a:lnTo>
                  <a:lnTo>
                    <a:pt x="22472" y="9482"/>
                  </a:lnTo>
                  <a:lnTo>
                    <a:pt x="26908" y="9298"/>
                  </a:lnTo>
                  <a:lnTo>
                    <a:pt x="32845" y="8183"/>
                  </a:lnTo>
                  <a:lnTo>
                    <a:pt x="39784" y="6448"/>
                  </a:lnTo>
                  <a:lnTo>
                    <a:pt x="47394" y="4299"/>
                  </a:lnTo>
                  <a:lnTo>
                    <a:pt x="55447" y="2866"/>
                  </a:lnTo>
                  <a:lnTo>
                    <a:pt x="63797" y="1911"/>
                  </a:lnTo>
                  <a:lnTo>
                    <a:pt x="72345" y="1274"/>
                  </a:lnTo>
                  <a:lnTo>
                    <a:pt x="80032" y="850"/>
                  </a:lnTo>
                  <a:lnTo>
                    <a:pt x="93873" y="378"/>
                  </a:lnTo>
                  <a:lnTo>
                    <a:pt x="1162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1"/>
            <p:cNvSpPr/>
            <p:nvPr/>
          </p:nvSpPr>
          <p:spPr>
            <a:xfrm>
              <a:off x="7800857" y="839390"/>
              <a:ext cx="44724" cy="187525"/>
            </a:xfrm>
            <a:custGeom>
              <a:avLst/>
              <a:gdLst/>
              <a:ahLst/>
              <a:cxnLst/>
              <a:rect l="0" t="0" r="0" b="0"/>
              <a:pathLst>
                <a:path w="44724" h="187525">
                  <a:moveTo>
                    <a:pt x="0" y="0"/>
                  </a:moveTo>
                  <a:lnTo>
                    <a:pt x="0" y="56137"/>
                  </a:lnTo>
                  <a:lnTo>
                    <a:pt x="994" y="64214"/>
                  </a:lnTo>
                  <a:lnTo>
                    <a:pt x="2651" y="72575"/>
                  </a:lnTo>
                  <a:lnTo>
                    <a:pt x="4749" y="81126"/>
                  </a:lnTo>
                  <a:lnTo>
                    <a:pt x="6148" y="89803"/>
                  </a:lnTo>
                  <a:lnTo>
                    <a:pt x="7081" y="98564"/>
                  </a:lnTo>
                  <a:lnTo>
                    <a:pt x="7702" y="107381"/>
                  </a:lnTo>
                  <a:lnTo>
                    <a:pt x="9110" y="116236"/>
                  </a:lnTo>
                  <a:lnTo>
                    <a:pt x="11043" y="125116"/>
                  </a:lnTo>
                  <a:lnTo>
                    <a:pt x="13324" y="134012"/>
                  </a:lnTo>
                  <a:lnTo>
                    <a:pt x="15840" y="141928"/>
                  </a:lnTo>
                  <a:lnTo>
                    <a:pt x="18511" y="149189"/>
                  </a:lnTo>
                  <a:lnTo>
                    <a:pt x="21285" y="156014"/>
                  </a:lnTo>
                  <a:lnTo>
                    <a:pt x="24128" y="162548"/>
                  </a:lnTo>
                  <a:lnTo>
                    <a:pt x="29938" y="175101"/>
                  </a:lnTo>
                  <a:lnTo>
                    <a:pt x="32878" y="179242"/>
                  </a:lnTo>
                  <a:lnTo>
                    <a:pt x="35832" y="182002"/>
                  </a:lnTo>
                  <a:lnTo>
                    <a:pt x="44723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2"/>
            <p:cNvSpPr/>
            <p:nvPr/>
          </p:nvSpPr>
          <p:spPr>
            <a:xfrm>
              <a:off x="7774025" y="723304"/>
              <a:ext cx="1" cy="8931"/>
            </a:xfrm>
            <a:custGeom>
              <a:avLst/>
              <a:gdLst/>
              <a:ahLst/>
              <a:cxnLst/>
              <a:rect l="0" t="0" r="0" b="0"/>
              <a:pathLst>
                <a:path w="1" h="8931">
                  <a:moveTo>
                    <a:pt x="0" y="0"/>
                  </a:moveTo>
                  <a:lnTo>
                    <a:pt x="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3"/>
            <p:cNvSpPr/>
            <p:nvPr/>
          </p:nvSpPr>
          <p:spPr>
            <a:xfrm>
              <a:off x="7899245" y="767953"/>
              <a:ext cx="178885" cy="272575"/>
            </a:xfrm>
            <a:custGeom>
              <a:avLst/>
              <a:gdLst/>
              <a:ahLst/>
              <a:cxnLst/>
              <a:rect l="0" t="0" r="0" b="0"/>
              <a:pathLst>
                <a:path w="178885" h="272575">
                  <a:moveTo>
                    <a:pt x="0" y="53578"/>
                  </a:moveTo>
                  <a:lnTo>
                    <a:pt x="0" y="66880"/>
                  </a:lnTo>
                  <a:lnTo>
                    <a:pt x="2650" y="74703"/>
                  </a:lnTo>
                  <a:lnTo>
                    <a:pt x="4748" y="79568"/>
                  </a:lnTo>
                  <a:lnTo>
                    <a:pt x="6147" y="85787"/>
                  </a:lnTo>
                  <a:lnTo>
                    <a:pt x="7080" y="92910"/>
                  </a:lnTo>
                  <a:lnTo>
                    <a:pt x="7701" y="100635"/>
                  </a:lnTo>
                  <a:lnTo>
                    <a:pt x="10103" y="108762"/>
                  </a:lnTo>
                  <a:lnTo>
                    <a:pt x="13692" y="117156"/>
                  </a:lnTo>
                  <a:lnTo>
                    <a:pt x="18072" y="125729"/>
                  </a:lnTo>
                  <a:lnTo>
                    <a:pt x="21987" y="134421"/>
                  </a:lnTo>
                  <a:lnTo>
                    <a:pt x="25590" y="143192"/>
                  </a:lnTo>
                  <a:lnTo>
                    <a:pt x="28985" y="152016"/>
                  </a:lnTo>
                  <a:lnTo>
                    <a:pt x="35408" y="169758"/>
                  </a:lnTo>
                  <a:lnTo>
                    <a:pt x="47630" y="205401"/>
                  </a:lnTo>
                  <a:lnTo>
                    <a:pt x="50635" y="213332"/>
                  </a:lnTo>
                  <a:lnTo>
                    <a:pt x="53633" y="220604"/>
                  </a:lnTo>
                  <a:lnTo>
                    <a:pt x="56625" y="227437"/>
                  </a:lnTo>
                  <a:lnTo>
                    <a:pt x="62599" y="240320"/>
                  </a:lnTo>
                  <a:lnTo>
                    <a:pt x="65584" y="246533"/>
                  </a:lnTo>
                  <a:lnTo>
                    <a:pt x="68568" y="251668"/>
                  </a:lnTo>
                  <a:lnTo>
                    <a:pt x="71550" y="256083"/>
                  </a:lnTo>
                  <a:lnTo>
                    <a:pt x="74533" y="260019"/>
                  </a:lnTo>
                  <a:lnTo>
                    <a:pt x="78509" y="262643"/>
                  </a:lnTo>
                  <a:lnTo>
                    <a:pt x="83147" y="264392"/>
                  </a:lnTo>
                  <a:lnTo>
                    <a:pt x="88227" y="265558"/>
                  </a:lnTo>
                  <a:lnTo>
                    <a:pt x="91612" y="267328"/>
                  </a:lnTo>
                  <a:lnTo>
                    <a:pt x="93870" y="269499"/>
                  </a:lnTo>
                  <a:lnTo>
                    <a:pt x="95376" y="271940"/>
                  </a:lnTo>
                  <a:lnTo>
                    <a:pt x="97373" y="272574"/>
                  </a:lnTo>
                  <a:lnTo>
                    <a:pt x="99698" y="272005"/>
                  </a:lnTo>
                  <a:lnTo>
                    <a:pt x="102242" y="270633"/>
                  </a:lnTo>
                  <a:lnTo>
                    <a:pt x="107718" y="263818"/>
                  </a:lnTo>
                  <a:lnTo>
                    <a:pt x="110570" y="259222"/>
                  </a:lnTo>
                  <a:lnTo>
                    <a:pt x="113465" y="254174"/>
                  </a:lnTo>
                  <a:lnTo>
                    <a:pt x="119332" y="243273"/>
                  </a:lnTo>
                  <a:lnTo>
                    <a:pt x="121294" y="236596"/>
                  </a:lnTo>
                  <a:lnTo>
                    <a:pt x="122602" y="229168"/>
                  </a:lnTo>
                  <a:lnTo>
                    <a:pt x="123475" y="221239"/>
                  </a:lnTo>
                  <a:lnTo>
                    <a:pt x="125050" y="211985"/>
                  </a:lnTo>
                  <a:lnTo>
                    <a:pt x="127094" y="201847"/>
                  </a:lnTo>
                  <a:lnTo>
                    <a:pt x="129450" y="191119"/>
                  </a:lnTo>
                  <a:lnTo>
                    <a:pt x="131022" y="179998"/>
                  </a:lnTo>
                  <a:lnTo>
                    <a:pt x="132068" y="168616"/>
                  </a:lnTo>
                  <a:lnTo>
                    <a:pt x="132767" y="157059"/>
                  </a:lnTo>
                  <a:lnTo>
                    <a:pt x="134225" y="145386"/>
                  </a:lnTo>
                  <a:lnTo>
                    <a:pt x="136193" y="133634"/>
                  </a:lnTo>
                  <a:lnTo>
                    <a:pt x="138497" y="121832"/>
                  </a:lnTo>
                  <a:lnTo>
                    <a:pt x="140034" y="110987"/>
                  </a:lnTo>
                  <a:lnTo>
                    <a:pt x="141058" y="100780"/>
                  </a:lnTo>
                  <a:lnTo>
                    <a:pt x="141741" y="90999"/>
                  </a:lnTo>
                  <a:lnTo>
                    <a:pt x="143189" y="81502"/>
                  </a:lnTo>
                  <a:lnTo>
                    <a:pt x="145150" y="72194"/>
                  </a:lnTo>
                  <a:lnTo>
                    <a:pt x="147450" y="63012"/>
                  </a:lnTo>
                  <a:lnTo>
                    <a:pt x="149978" y="54906"/>
                  </a:lnTo>
                  <a:lnTo>
                    <a:pt x="152655" y="47518"/>
                  </a:lnTo>
                  <a:lnTo>
                    <a:pt x="155436" y="40608"/>
                  </a:lnTo>
                  <a:lnTo>
                    <a:pt x="158283" y="34017"/>
                  </a:lnTo>
                  <a:lnTo>
                    <a:pt x="168208" y="12625"/>
                  </a:lnTo>
                  <a:lnTo>
                    <a:pt x="171820" y="7926"/>
                  </a:lnTo>
                  <a:lnTo>
                    <a:pt x="17888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4"/>
            <p:cNvSpPr/>
            <p:nvPr/>
          </p:nvSpPr>
          <p:spPr>
            <a:xfrm>
              <a:off x="8132321" y="803826"/>
              <a:ext cx="232023" cy="196300"/>
            </a:xfrm>
            <a:custGeom>
              <a:avLst/>
              <a:gdLst/>
              <a:ahLst/>
              <a:cxnLst/>
              <a:rect l="0" t="0" r="0" b="0"/>
              <a:pathLst>
                <a:path w="232023" h="196300">
                  <a:moveTo>
                    <a:pt x="97859" y="44494"/>
                  </a:moveTo>
                  <a:lnTo>
                    <a:pt x="97859" y="23503"/>
                  </a:lnTo>
                  <a:lnTo>
                    <a:pt x="96866" y="20578"/>
                  </a:lnTo>
                  <a:lnTo>
                    <a:pt x="93111" y="14682"/>
                  </a:lnTo>
                  <a:lnTo>
                    <a:pt x="90779" y="8755"/>
                  </a:lnTo>
                  <a:lnTo>
                    <a:pt x="90158" y="5785"/>
                  </a:lnTo>
                  <a:lnTo>
                    <a:pt x="88750" y="3805"/>
                  </a:lnTo>
                  <a:lnTo>
                    <a:pt x="86818" y="2485"/>
                  </a:lnTo>
                  <a:lnTo>
                    <a:pt x="82021" y="1019"/>
                  </a:lnTo>
                  <a:lnTo>
                    <a:pt x="76576" y="367"/>
                  </a:lnTo>
                  <a:lnTo>
                    <a:pt x="70842" y="77"/>
                  </a:lnTo>
                  <a:lnTo>
                    <a:pt x="67922" y="0"/>
                  </a:lnTo>
                  <a:lnTo>
                    <a:pt x="64982" y="941"/>
                  </a:lnTo>
                  <a:lnTo>
                    <a:pt x="59065" y="4632"/>
                  </a:lnTo>
                  <a:lnTo>
                    <a:pt x="55103" y="7997"/>
                  </a:lnTo>
                  <a:lnTo>
                    <a:pt x="50473" y="12225"/>
                  </a:lnTo>
                  <a:lnTo>
                    <a:pt x="45398" y="17028"/>
                  </a:lnTo>
                  <a:lnTo>
                    <a:pt x="41021" y="22215"/>
                  </a:lnTo>
                  <a:lnTo>
                    <a:pt x="37111" y="27657"/>
                  </a:lnTo>
                  <a:lnTo>
                    <a:pt x="33510" y="33269"/>
                  </a:lnTo>
                  <a:lnTo>
                    <a:pt x="30114" y="38995"/>
                  </a:lnTo>
                  <a:lnTo>
                    <a:pt x="26857" y="44797"/>
                  </a:lnTo>
                  <a:lnTo>
                    <a:pt x="20589" y="56535"/>
                  </a:lnTo>
                  <a:lnTo>
                    <a:pt x="14489" y="68366"/>
                  </a:lnTo>
                  <a:lnTo>
                    <a:pt x="11471" y="75292"/>
                  </a:lnTo>
                  <a:lnTo>
                    <a:pt x="8467" y="82885"/>
                  </a:lnTo>
                  <a:lnTo>
                    <a:pt x="5469" y="90924"/>
                  </a:lnTo>
                  <a:lnTo>
                    <a:pt x="3469" y="98268"/>
                  </a:lnTo>
                  <a:lnTo>
                    <a:pt x="2137" y="105148"/>
                  </a:lnTo>
                  <a:lnTo>
                    <a:pt x="1249" y="111719"/>
                  </a:lnTo>
                  <a:lnTo>
                    <a:pt x="657" y="118084"/>
                  </a:lnTo>
                  <a:lnTo>
                    <a:pt x="263" y="124312"/>
                  </a:lnTo>
                  <a:lnTo>
                    <a:pt x="0" y="130448"/>
                  </a:lnTo>
                  <a:lnTo>
                    <a:pt x="818" y="135531"/>
                  </a:lnTo>
                  <a:lnTo>
                    <a:pt x="2357" y="139912"/>
                  </a:lnTo>
                  <a:lnTo>
                    <a:pt x="4377" y="143825"/>
                  </a:lnTo>
                  <a:lnTo>
                    <a:pt x="6719" y="146433"/>
                  </a:lnTo>
                  <a:lnTo>
                    <a:pt x="9272" y="148172"/>
                  </a:lnTo>
                  <a:lnTo>
                    <a:pt x="11969" y="149331"/>
                  </a:lnTo>
                  <a:lnTo>
                    <a:pt x="17615" y="153265"/>
                  </a:lnTo>
                  <a:lnTo>
                    <a:pt x="20512" y="155704"/>
                  </a:lnTo>
                  <a:lnTo>
                    <a:pt x="23437" y="156337"/>
                  </a:lnTo>
                  <a:lnTo>
                    <a:pt x="26381" y="155767"/>
                  </a:lnTo>
                  <a:lnTo>
                    <a:pt x="33499" y="152463"/>
                  </a:lnTo>
                  <a:lnTo>
                    <a:pt x="37122" y="146720"/>
                  </a:lnTo>
                  <a:lnTo>
                    <a:pt x="39478" y="142410"/>
                  </a:lnTo>
                  <a:lnTo>
                    <a:pt x="42044" y="138545"/>
                  </a:lnTo>
                  <a:lnTo>
                    <a:pt x="44749" y="134976"/>
                  </a:lnTo>
                  <a:lnTo>
                    <a:pt x="47545" y="131604"/>
                  </a:lnTo>
                  <a:lnTo>
                    <a:pt x="50404" y="127372"/>
                  </a:lnTo>
                  <a:lnTo>
                    <a:pt x="53303" y="122566"/>
                  </a:lnTo>
                  <a:lnTo>
                    <a:pt x="56230" y="117378"/>
                  </a:lnTo>
                  <a:lnTo>
                    <a:pt x="59174" y="110943"/>
                  </a:lnTo>
                  <a:lnTo>
                    <a:pt x="62132" y="103676"/>
                  </a:lnTo>
                  <a:lnTo>
                    <a:pt x="65097" y="95855"/>
                  </a:lnTo>
                  <a:lnTo>
                    <a:pt x="67073" y="88656"/>
                  </a:lnTo>
                  <a:lnTo>
                    <a:pt x="68391" y="81873"/>
                  </a:lnTo>
                  <a:lnTo>
                    <a:pt x="69270" y="75366"/>
                  </a:lnTo>
                  <a:lnTo>
                    <a:pt x="70849" y="69044"/>
                  </a:lnTo>
                  <a:lnTo>
                    <a:pt x="72896" y="62845"/>
                  </a:lnTo>
                  <a:lnTo>
                    <a:pt x="75254" y="56728"/>
                  </a:lnTo>
                  <a:lnTo>
                    <a:pt x="77820" y="50666"/>
                  </a:lnTo>
                  <a:lnTo>
                    <a:pt x="83322" y="38638"/>
                  </a:lnTo>
                  <a:lnTo>
                    <a:pt x="86181" y="33645"/>
                  </a:lnTo>
                  <a:lnTo>
                    <a:pt x="89079" y="29324"/>
                  </a:lnTo>
                  <a:lnTo>
                    <a:pt x="92005" y="25451"/>
                  </a:lnTo>
                  <a:lnTo>
                    <a:pt x="93958" y="21876"/>
                  </a:lnTo>
                  <a:lnTo>
                    <a:pt x="95258" y="18502"/>
                  </a:lnTo>
                  <a:lnTo>
                    <a:pt x="97346" y="10696"/>
                  </a:lnTo>
                  <a:lnTo>
                    <a:pt x="97517" y="11048"/>
                  </a:lnTo>
                  <a:lnTo>
                    <a:pt x="97758" y="16284"/>
                  </a:lnTo>
                  <a:lnTo>
                    <a:pt x="97814" y="21373"/>
                  </a:lnTo>
                  <a:lnTo>
                    <a:pt x="98823" y="24119"/>
                  </a:lnTo>
                  <a:lnTo>
                    <a:pt x="102594" y="29816"/>
                  </a:lnTo>
                  <a:lnTo>
                    <a:pt x="107583" y="35655"/>
                  </a:lnTo>
                  <a:lnTo>
                    <a:pt x="110305" y="38601"/>
                  </a:lnTo>
                  <a:lnTo>
                    <a:pt x="112119" y="42550"/>
                  </a:lnTo>
                  <a:lnTo>
                    <a:pt x="113328" y="47167"/>
                  </a:lnTo>
                  <a:lnTo>
                    <a:pt x="114135" y="52229"/>
                  </a:lnTo>
                  <a:lnTo>
                    <a:pt x="116660" y="57588"/>
                  </a:lnTo>
                  <a:lnTo>
                    <a:pt x="120331" y="63145"/>
                  </a:lnTo>
                  <a:lnTo>
                    <a:pt x="124766" y="68834"/>
                  </a:lnTo>
                  <a:lnTo>
                    <a:pt x="128717" y="75604"/>
                  </a:lnTo>
                  <a:lnTo>
                    <a:pt x="132345" y="83093"/>
                  </a:lnTo>
                  <a:lnTo>
                    <a:pt x="135757" y="91063"/>
                  </a:lnTo>
                  <a:lnTo>
                    <a:pt x="142198" y="105209"/>
                  </a:lnTo>
                  <a:lnTo>
                    <a:pt x="145306" y="111760"/>
                  </a:lnTo>
                  <a:lnTo>
                    <a:pt x="149367" y="119104"/>
                  </a:lnTo>
                  <a:lnTo>
                    <a:pt x="154061" y="126976"/>
                  </a:lnTo>
                  <a:lnTo>
                    <a:pt x="159179" y="135201"/>
                  </a:lnTo>
                  <a:lnTo>
                    <a:pt x="163583" y="141676"/>
                  </a:lnTo>
                  <a:lnTo>
                    <a:pt x="167515" y="146985"/>
                  </a:lnTo>
                  <a:lnTo>
                    <a:pt x="171128" y="151517"/>
                  </a:lnTo>
                  <a:lnTo>
                    <a:pt x="175525" y="156522"/>
                  </a:lnTo>
                  <a:lnTo>
                    <a:pt x="180445" y="161843"/>
                  </a:lnTo>
                  <a:lnTo>
                    <a:pt x="194214" y="176168"/>
                  </a:lnTo>
                  <a:lnTo>
                    <a:pt x="197872" y="179901"/>
                  </a:lnTo>
                  <a:lnTo>
                    <a:pt x="201305" y="182391"/>
                  </a:lnTo>
                  <a:lnTo>
                    <a:pt x="207770" y="185156"/>
                  </a:lnTo>
                  <a:lnTo>
                    <a:pt x="213956" y="189031"/>
                  </a:lnTo>
                  <a:lnTo>
                    <a:pt x="216995" y="191454"/>
                  </a:lnTo>
                  <a:lnTo>
                    <a:pt x="220018" y="193069"/>
                  </a:lnTo>
                  <a:lnTo>
                    <a:pt x="223024" y="194145"/>
                  </a:lnTo>
                  <a:lnTo>
                    <a:pt x="232022" y="1962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5"/>
            <p:cNvSpPr/>
            <p:nvPr/>
          </p:nvSpPr>
          <p:spPr>
            <a:xfrm>
              <a:off x="8418008" y="571500"/>
              <a:ext cx="35778" cy="419696"/>
            </a:xfrm>
            <a:custGeom>
              <a:avLst/>
              <a:gdLst/>
              <a:ahLst/>
              <a:cxnLst/>
              <a:rect l="0" t="0" r="0" b="0"/>
              <a:pathLst>
                <a:path w="35778" h="419696">
                  <a:moveTo>
                    <a:pt x="0" y="0"/>
                  </a:moveTo>
                  <a:lnTo>
                    <a:pt x="0" y="40165"/>
                  </a:lnTo>
                  <a:lnTo>
                    <a:pt x="994" y="47613"/>
                  </a:lnTo>
                  <a:lnTo>
                    <a:pt x="2650" y="55554"/>
                  </a:lnTo>
                  <a:lnTo>
                    <a:pt x="4748" y="63825"/>
                  </a:lnTo>
                  <a:lnTo>
                    <a:pt x="6148" y="72316"/>
                  </a:lnTo>
                  <a:lnTo>
                    <a:pt x="7080" y="80952"/>
                  </a:lnTo>
                  <a:lnTo>
                    <a:pt x="7702" y="89687"/>
                  </a:lnTo>
                  <a:lnTo>
                    <a:pt x="9110" y="99479"/>
                  </a:lnTo>
                  <a:lnTo>
                    <a:pt x="11042" y="109975"/>
                  </a:lnTo>
                  <a:lnTo>
                    <a:pt x="13324" y="120942"/>
                  </a:lnTo>
                  <a:lnTo>
                    <a:pt x="14846" y="132221"/>
                  </a:lnTo>
                  <a:lnTo>
                    <a:pt x="15860" y="143710"/>
                  </a:lnTo>
                  <a:lnTo>
                    <a:pt x="16536" y="155338"/>
                  </a:lnTo>
                  <a:lnTo>
                    <a:pt x="17287" y="181487"/>
                  </a:lnTo>
                  <a:lnTo>
                    <a:pt x="17854" y="278202"/>
                  </a:lnTo>
                  <a:lnTo>
                    <a:pt x="18860" y="291632"/>
                  </a:lnTo>
                  <a:lnTo>
                    <a:pt x="20524" y="305546"/>
                  </a:lnTo>
                  <a:lnTo>
                    <a:pt x="22627" y="319783"/>
                  </a:lnTo>
                  <a:lnTo>
                    <a:pt x="24029" y="332251"/>
                  </a:lnTo>
                  <a:lnTo>
                    <a:pt x="24964" y="343540"/>
                  </a:lnTo>
                  <a:lnTo>
                    <a:pt x="25587" y="354042"/>
                  </a:lnTo>
                  <a:lnTo>
                    <a:pt x="26996" y="366004"/>
                  </a:lnTo>
                  <a:lnTo>
                    <a:pt x="28929" y="378940"/>
                  </a:lnTo>
                  <a:lnTo>
                    <a:pt x="35777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6"/>
            <p:cNvSpPr/>
            <p:nvPr/>
          </p:nvSpPr>
          <p:spPr>
            <a:xfrm>
              <a:off x="8346455" y="776991"/>
              <a:ext cx="134164" cy="8822"/>
            </a:xfrm>
            <a:custGeom>
              <a:avLst/>
              <a:gdLst/>
              <a:ahLst/>
              <a:cxnLst/>
              <a:rect l="0" t="0" r="0" b="0"/>
              <a:pathLst>
                <a:path w="134164" h="8822">
                  <a:moveTo>
                    <a:pt x="0" y="8821"/>
                  </a:moveTo>
                  <a:lnTo>
                    <a:pt x="12448" y="8821"/>
                  </a:lnTo>
                  <a:lnTo>
                    <a:pt x="15257" y="7829"/>
                  </a:lnTo>
                  <a:lnTo>
                    <a:pt x="18122" y="6175"/>
                  </a:lnTo>
                  <a:lnTo>
                    <a:pt x="21025" y="4081"/>
                  </a:lnTo>
                  <a:lnTo>
                    <a:pt x="25942" y="2684"/>
                  </a:lnTo>
                  <a:lnTo>
                    <a:pt x="32201" y="1753"/>
                  </a:lnTo>
                  <a:lnTo>
                    <a:pt x="39356" y="1133"/>
                  </a:lnTo>
                  <a:lnTo>
                    <a:pt x="46113" y="719"/>
                  </a:lnTo>
                  <a:lnTo>
                    <a:pt x="58921" y="259"/>
                  </a:lnTo>
                  <a:lnTo>
                    <a:pt x="82055" y="0"/>
                  </a:lnTo>
                  <a:lnTo>
                    <a:pt x="89486" y="956"/>
                  </a:lnTo>
                  <a:lnTo>
                    <a:pt x="96428" y="2586"/>
                  </a:lnTo>
                  <a:lnTo>
                    <a:pt x="103044" y="4664"/>
                  </a:lnTo>
                  <a:lnTo>
                    <a:pt x="109442" y="6050"/>
                  </a:lnTo>
                  <a:lnTo>
                    <a:pt x="115694" y="6974"/>
                  </a:lnTo>
                  <a:lnTo>
                    <a:pt x="134163" y="8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7"/>
            <p:cNvSpPr/>
            <p:nvPr/>
          </p:nvSpPr>
          <p:spPr>
            <a:xfrm>
              <a:off x="8552171" y="830460"/>
              <a:ext cx="26834" cy="187525"/>
            </a:xfrm>
            <a:custGeom>
              <a:avLst/>
              <a:gdLst/>
              <a:ahLst/>
              <a:cxnLst/>
              <a:rect l="0" t="0" r="0" b="0"/>
              <a:pathLst>
                <a:path w="26834" h="187525">
                  <a:moveTo>
                    <a:pt x="0" y="0"/>
                  </a:moveTo>
                  <a:lnTo>
                    <a:pt x="4748" y="9481"/>
                  </a:lnTo>
                  <a:lnTo>
                    <a:pt x="6147" y="13266"/>
                  </a:lnTo>
                  <a:lnTo>
                    <a:pt x="7080" y="16782"/>
                  </a:lnTo>
                  <a:lnTo>
                    <a:pt x="7701" y="20118"/>
                  </a:lnTo>
                  <a:lnTo>
                    <a:pt x="8116" y="23334"/>
                  </a:lnTo>
                  <a:lnTo>
                    <a:pt x="8392" y="26470"/>
                  </a:lnTo>
                  <a:lnTo>
                    <a:pt x="8576" y="29553"/>
                  </a:lnTo>
                  <a:lnTo>
                    <a:pt x="8780" y="40916"/>
                  </a:lnTo>
                  <a:lnTo>
                    <a:pt x="8835" y="48114"/>
                  </a:lnTo>
                  <a:lnTo>
                    <a:pt x="9865" y="55888"/>
                  </a:lnTo>
                  <a:lnTo>
                    <a:pt x="11546" y="64048"/>
                  </a:lnTo>
                  <a:lnTo>
                    <a:pt x="13660" y="72464"/>
                  </a:lnTo>
                  <a:lnTo>
                    <a:pt x="15071" y="82044"/>
                  </a:lnTo>
                  <a:lnTo>
                    <a:pt x="16009" y="92399"/>
                  </a:lnTo>
                  <a:lnTo>
                    <a:pt x="16636" y="103272"/>
                  </a:lnTo>
                  <a:lnTo>
                    <a:pt x="18047" y="113496"/>
                  </a:lnTo>
                  <a:lnTo>
                    <a:pt x="19982" y="123289"/>
                  </a:lnTo>
                  <a:lnTo>
                    <a:pt x="22266" y="132795"/>
                  </a:lnTo>
                  <a:lnTo>
                    <a:pt x="23788" y="141116"/>
                  </a:lnTo>
                  <a:lnTo>
                    <a:pt x="24803" y="148648"/>
                  </a:lnTo>
                  <a:lnTo>
                    <a:pt x="25480" y="155653"/>
                  </a:lnTo>
                  <a:lnTo>
                    <a:pt x="25930" y="162308"/>
                  </a:lnTo>
                  <a:lnTo>
                    <a:pt x="26231" y="168729"/>
                  </a:lnTo>
                  <a:lnTo>
                    <a:pt x="26833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8"/>
            <p:cNvSpPr/>
            <p:nvPr/>
          </p:nvSpPr>
          <p:spPr>
            <a:xfrm>
              <a:off x="8614781" y="714375"/>
              <a:ext cx="1" cy="8930"/>
            </a:xfrm>
            <a:custGeom>
              <a:avLst/>
              <a:gdLst/>
              <a:ahLst/>
              <a:cxnLst/>
              <a:rect l="0" t="0" r="0" b="0"/>
              <a:pathLst>
                <a:path w="1" h="8930">
                  <a:moveTo>
                    <a:pt x="0" y="0"/>
                  </a:moveTo>
                  <a:lnTo>
                    <a:pt x="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9"/>
            <p:cNvSpPr/>
            <p:nvPr/>
          </p:nvSpPr>
          <p:spPr>
            <a:xfrm>
              <a:off x="8677772" y="776882"/>
              <a:ext cx="290886" cy="196455"/>
            </a:xfrm>
            <a:custGeom>
              <a:avLst/>
              <a:gdLst/>
              <a:ahLst/>
              <a:cxnLst/>
              <a:rect l="0" t="0" r="0" b="0"/>
              <a:pathLst>
                <a:path w="290886" h="196455">
                  <a:moveTo>
                    <a:pt x="71173" y="0"/>
                  </a:moveTo>
                  <a:lnTo>
                    <a:pt x="54896" y="0"/>
                  </a:lnTo>
                  <a:lnTo>
                    <a:pt x="51350" y="2646"/>
                  </a:lnTo>
                  <a:lnTo>
                    <a:pt x="46462" y="7129"/>
                  </a:lnTo>
                  <a:lnTo>
                    <a:pt x="40976" y="12429"/>
                  </a:lnTo>
                  <a:lnTo>
                    <a:pt x="38123" y="16224"/>
                  </a:lnTo>
                  <a:lnTo>
                    <a:pt x="35226" y="20738"/>
                  </a:lnTo>
                  <a:lnTo>
                    <a:pt x="32301" y="25732"/>
                  </a:lnTo>
                  <a:lnTo>
                    <a:pt x="30352" y="31045"/>
                  </a:lnTo>
                  <a:lnTo>
                    <a:pt x="29052" y="36572"/>
                  </a:lnTo>
                  <a:lnTo>
                    <a:pt x="28184" y="42241"/>
                  </a:lnTo>
                  <a:lnTo>
                    <a:pt x="26614" y="48004"/>
                  </a:lnTo>
                  <a:lnTo>
                    <a:pt x="24572" y="53831"/>
                  </a:lnTo>
                  <a:lnTo>
                    <a:pt x="22217" y="59700"/>
                  </a:lnTo>
                  <a:lnTo>
                    <a:pt x="19654" y="65597"/>
                  </a:lnTo>
                  <a:lnTo>
                    <a:pt x="14154" y="77441"/>
                  </a:lnTo>
                  <a:lnTo>
                    <a:pt x="12291" y="84370"/>
                  </a:lnTo>
                  <a:lnTo>
                    <a:pt x="11049" y="91965"/>
                  </a:lnTo>
                  <a:lnTo>
                    <a:pt x="10220" y="100006"/>
                  </a:lnTo>
                  <a:lnTo>
                    <a:pt x="9668" y="108342"/>
                  </a:lnTo>
                  <a:lnTo>
                    <a:pt x="9300" y="116877"/>
                  </a:lnTo>
                  <a:lnTo>
                    <a:pt x="9055" y="125543"/>
                  </a:lnTo>
                  <a:lnTo>
                    <a:pt x="7897" y="133305"/>
                  </a:lnTo>
                  <a:lnTo>
                    <a:pt x="6132" y="140464"/>
                  </a:lnTo>
                  <a:lnTo>
                    <a:pt x="3961" y="147221"/>
                  </a:lnTo>
                  <a:lnTo>
                    <a:pt x="2513" y="153710"/>
                  </a:lnTo>
                  <a:lnTo>
                    <a:pt x="1548" y="160020"/>
                  </a:lnTo>
                  <a:lnTo>
                    <a:pt x="906" y="166212"/>
                  </a:lnTo>
                  <a:lnTo>
                    <a:pt x="477" y="171331"/>
                  </a:lnTo>
                  <a:lnTo>
                    <a:pt x="191" y="175737"/>
                  </a:lnTo>
                  <a:lnTo>
                    <a:pt x="0" y="179666"/>
                  </a:lnTo>
                  <a:lnTo>
                    <a:pt x="868" y="183277"/>
                  </a:lnTo>
                  <a:lnTo>
                    <a:pt x="2438" y="186677"/>
                  </a:lnTo>
                  <a:lnTo>
                    <a:pt x="4480" y="189936"/>
                  </a:lnTo>
                  <a:lnTo>
                    <a:pt x="6835" y="192108"/>
                  </a:lnTo>
                  <a:lnTo>
                    <a:pt x="9400" y="193557"/>
                  </a:lnTo>
                  <a:lnTo>
                    <a:pt x="15905" y="195881"/>
                  </a:lnTo>
                  <a:lnTo>
                    <a:pt x="17433" y="195080"/>
                  </a:lnTo>
                  <a:lnTo>
                    <a:pt x="21781" y="191544"/>
                  </a:lnTo>
                  <a:lnTo>
                    <a:pt x="23338" y="188219"/>
                  </a:lnTo>
                  <a:lnTo>
                    <a:pt x="24376" y="184019"/>
                  </a:lnTo>
                  <a:lnTo>
                    <a:pt x="25068" y="179234"/>
                  </a:lnTo>
                  <a:lnTo>
                    <a:pt x="26523" y="174060"/>
                  </a:lnTo>
                  <a:lnTo>
                    <a:pt x="28487" y="168626"/>
                  </a:lnTo>
                  <a:lnTo>
                    <a:pt x="30790" y="163019"/>
                  </a:lnTo>
                  <a:lnTo>
                    <a:pt x="33319" y="157297"/>
                  </a:lnTo>
                  <a:lnTo>
                    <a:pt x="38779" y="145647"/>
                  </a:lnTo>
                  <a:lnTo>
                    <a:pt x="40633" y="138770"/>
                  </a:lnTo>
                  <a:lnTo>
                    <a:pt x="41867" y="131209"/>
                  </a:lnTo>
                  <a:lnTo>
                    <a:pt x="42693" y="123191"/>
                  </a:lnTo>
                  <a:lnTo>
                    <a:pt x="44235" y="115862"/>
                  </a:lnTo>
                  <a:lnTo>
                    <a:pt x="46258" y="108991"/>
                  </a:lnTo>
                  <a:lnTo>
                    <a:pt x="48600" y="102427"/>
                  </a:lnTo>
                  <a:lnTo>
                    <a:pt x="50161" y="95074"/>
                  </a:lnTo>
                  <a:lnTo>
                    <a:pt x="51203" y="87195"/>
                  </a:lnTo>
                  <a:lnTo>
                    <a:pt x="51897" y="78966"/>
                  </a:lnTo>
                  <a:lnTo>
                    <a:pt x="53353" y="72488"/>
                  </a:lnTo>
                  <a:lnTo>
                    <a:pt x="55318" y="67177"/>
                  </a:lnTo>
                  <a:lnTo>
                    <a:pt x="65612" y="46784"/>
                  </a:lnTo>
                  <a:lnTo>
                    <a:pt x="68460" y="42103"/>
                  </a:lnTo>
                  <a:lnTo>
                    <a:pt x="71351" y="37991"/>
                  </a:lnTo>
                  <a:lnTo>
                    <a:pt x="74273" y="34257"/>
                  </a:lnTo>
                  <a:lnTo>
                    <a:pt x="77215" y="31768"/>
                  </a:lnTo>
                  <a:lnTo>
                    <a:pt x="80170" y="30108"/>
                  </a:lnTo>
                  <a:lnTo>
                    <a:pt x="83135" y="29002"/>
                  </a:lnTo>
                  <a:lnTo>
                    <a:pt x="89077" y="25127"/>
                  </a:lnTo>
                  <a:lnTo>
                    <a:pt x="92052" y="22704"/>
                  </a:lnTo>
                  <a:lnTo>
                    <a:pt x="95031" y="21090"/>
                  </a:lnTo>
                  <a:lnTo>
                    <a:pt x="100990" y="19295"/>
                  </a:lnTo>
                  <a:lnTo>
                    <a:pt x="103971" y="19809"/>
                  </a:lnTo>
                  <a:lnTo>
                    <a:pt x="112913" y="24280"/>
                  </a:lnTo>
                  <a:lnTo>
                    <a:pt x="118875" y="25674"/>
                  </a:lnTo>
                  <a:lnTo>
                    <a:pt x="124837" y="28940"/>
                  </a:lnTo>
                  <a:lnTo>
                    <a:pt x="127819" y="31199"/>
                  </a:lnTo>
                  <a:lnTo>
                    <a:pt x="130801" y="34690"/>
                  </a:lnTo>
                  <a:lnTo>
                    <a:pt x="133782" y="39002"/>
                  </a:lnTo>
                  <a:lnTo>
                    <a:pt x="136763" y="43861"/>
                  </a:lnTo>
                  <a:lnTo>
                    <a:pt x="138751" y="49084"/>
                  </a:lnTo>
                  <a:lnTo>
                    <a:pt x="140077" y="54551"/>
                  </a:lnTo>
                  <a:lnTo>
                    <a:pt x="140959" y="60180"/>
                  </a:lnTo>
                  <a:lnTo>
                    <a:pt x="141548" y="65917"/>
                  </a:lnTo>
                  <a:lnTo>
                    <a:pt x="141941" y="71726"/>
                  </a:lnTo>
                  <a:lnTo>
                    <a:pt x="142203" y="77583"/>
                  </a:lnTo>
                  <a:lnTo>
                    <a:pt x="142493" y="89383"/>
                  </a:lnTo>
                  <a:lnTo>
                    <a:pt x="142713" y="130974"/>
                  </a:lnTo>
                  <a:lnTo>
                    <a:pt x="143711" y="135933"/>
                  </a:lnTo>
                  <a:lnTo>
                    <a:pt x="145370" y="140232"/>
                  </a:lnTo>
                  <a:lnTo>
                    <a:pt x="147471" y="144090"/>
                  </a:lnTo>
                  <a:lnTo>
                    <a:pt x="149864" y="147654"/>
                  </a:lnTo>
                  <a:lnTo>
                    <a:pt x="152454" y="151022"/>
                  </a:lnTo>
                  <a:lnTo>
                    <a:pt x="155174" y="154259"/>
                  </a:lnTo>
                  <a:lnTo>
                    <a:pt x="156987" y="157410"/>
                  </a:lnTo>
                  <a:lnTo>
                    <a:pt x="158196" y="160503"/>
                  </a:lnTo>
                  <a:lnTo>
                    <a:pt x="160137" y="167855"/>
                  </a:lnTo>
                  <a:lnTo>
                    <a:pt x="161290" y="168458"/>
                  </a:lnTo>
                  <a:lnTo>
                    <a:pt x="165221" y="169128"/>
                  </a:lnTo>
                  <a:lnTo>
                    <a:pt x="166667" y="168315"/>
                  </a:lnTo>
                  <a:lnTo>
                    <a:pt x="167632" y="166780"/>
                  </a:lnTo>
                  <a:lnTo>
                    <a:pt x="168702" y="162429"/>
                  </a:lnTo>
                  <a:lnTo>
                    <a:pt x="169178" y="157188"/>
                  </a:lnTo>
                  <a:lnTo>
                    <a:pt x="170298" y="153410"/>
                  </a:lnTo>
                  <a:lnTo>
                    <a:pt x="172039" y="148906"/>
                  </a:lnTo>
                  <a:lnTo>
                    <a:pt x="174194" y="143919"/>
                  </a:lnTo>
                  <a:lnTo>
                    <a:pt x="175631" y="138610"/>
                  </a:lnTo>
                  <a:lnTo>
                    <a:pt x="176588" y="133087"/>
                  </a:lnTo>
                  <a:lnTo>
                    <a:pt x="177227" y="127420"/>
                  </a:lnTo>
                  <a:lnTo>
                    <a:pt x="178646" y="121658"/>
                  </a:lnTo>
                  <a:lnTo>
                    <a:pt x="180585" y="115832"/>
                  </a:lnTo>
                  <a:lnTo>
                    <a:pt x="182873" y="109964"/>
                  </a:lnTo>
                  <a:lnTo>
                    <a:pt x="188065" y="95506"/>
                  </a:lnTo>
                  <a:lnTo>
                    <a:pt x="190840" y="87483"/>
                  </a:lnTo>
                  <a:lnTo>
                    <a:pt x="193684" y="80150"/>
                  </a:lnTo>
                  <a:lnTo>
                    <a:pt x="196574" y="73277"/>
                  </a:lnTo>
                  <a:lnTo>
                    <a:pt x="199494" y="66711"/>
                  </a:lnTo>
                  <a:lnTo>
                    <a:pt x="205390" y="54123"/>
                  </a:lnTo>
                  <a:lnTo>
                    <a:pt x="217272" y="29874"/>
                  </a:lnTo>
                  <a:lnTo>
                    <a:pt x="220250" y="24877"/>
                  </a:lnTo>
                  <a:lnTo>
                    <a:pt x="223229" y="20553"/>
                  </a:lnTo>
                  <a:lnTo>
                    <a:pt x="226209" y="16679"/>
                  </a:lnTo>
                  <a:lnTo>
                    <a:pt x="229189" y="13104"/>
                  </a:lnTo>
                  <a:lnTo>
                    <a:pt x="232170" y="9728"/>
                  </a:lnTo>
                  <a:lnTo>
                    <a:pt x="240589" y="570"/>
                  </a:lnTo>
                  <a:lnTo>
                    <a:pt x="245705" y="169"/>
                  </a:lnTo>
                  <a:lnTo>
                    <a:pt x="248150" y="2097"/>
                  </a:lnTo>
                  <a:lnTo>
                    <a:pt x="250773" y="5367"/>
                  </a:lnTo>
                  <a:lnTo>
                    <a:pt x="253516" y="9531"/>
                  </a:lnTo>
                  <a:lnTo>
                    <a:pt x="255344" y="13300"/>
                  </a:lnTo>
                  <a:lnTo>
                    <a:pt x="256563" y="16804"/>
                  </a:lnTo>
                  <a:lnTo>
                    <a:pt x="257375" y="20132"/>
                  </a:lnTo>
                  <a:lnTo>
                    <a:pt x="258911" y="24336"/>
                  </a:lnTo>
                  <a:lnTo>
                    <a:pt x="260928" y="29122"/>
                  </a:lnTo>
                  <a:lnTo>
                    <a:pt x="263267" y="34298"/>
                  </a:lnTo>
                  <a:lnTo>
                    <a:pt x="268516" y="45340"/>
                  </a:lnTo>
                  <a:lnTo>
                    <a:pt x="271306" y="51063"/>
                  </a:lnTo>
                  <a:lnTo>
                    <a:pt x="274161" y="57854"/>
                  </a:lnTo>
                  <a:lnTo>
                    <a:pt x="277058" y="65359"/>
                  </a:lnTo>
                  <a:lnTo>
                    <a:pt x="279984" y="73338"/>
                  </a:lnTo>
                  <a:lnTo>
                    <a:pt x="281933" y="80642"/>
                  </a:lnTo>
                  <a:lnTo>
                    <a:pt x="283233" y="87496"/>
                  </a:lnTo>
                  <a:lnTo>
                    <a:pt x="284101" y="94050"/>
                  </a:lnTo>
                  <a:lnTo>
                    <a:pt x="284677" y="101395"/>
                  </a:lnTo>
                  <a:lnTo>
                    <a:pt x="285063" y="109269"/>
                  </a:lnTo>
                  <a:lnTo>
                    <a:pt x="285320" y="117494"/>
                  </a:lnTo>
                  <a:lnTo>
                    <a:pt x="286485" y="125955"/>
                  </a:lnTo>
                  <a:lnTo>
                    <a:pt x="288255" y="134572"/>
                  </a:lnTo>
                  <a:lnTo>
                    <a:pt x="290429" y="143293"/>
                  </a:lnTo>
                  <a:lnTo>
                    <a:pt x="290885" y="151091"/>
                  </a:lnTo>
                  <a:lnTo>
                    <a:pt x="290195" y="158274"/>
                  </a:lnTo>
                  <a:lnTo>
                    <a:pt x="288741" y="165048"/>
                  </a:lnTo>
                  <a:lnTo>
                    <a:pt x="287772" y="171547"/>
                  </a:lnTo>
                  <a:lnTo>
                    <a:pt x="287127" y="177865"/>
                  </a:lnTo>
                  <a:lnTo>
                    <a:pt x="285833" y="1964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0"/>
            <p:cNvSpPr/>
            <p:nvPr/>
          </p:nvSpPr>
          <p:spPr>
            <a:xfrm>
              <a:off x="7657755" y="1205544"/>
              <a:ext cx="268324" cy="506903"/>
            </a:xfrm>
            <a:custGeom>
              <a:avLst/>
              <a:gdLst/>
              <a:ahLst/>
              <a:cxnLst/>
              <a:rect l="0" t="0" r="0" b="0"/>
              <a:pathLst>
                <a:path w="268324" h="506903">
                  <a:moveTo>
                    <a:pt x="8939" y="223206"/>
                  </a:moveTo>
                  <a:lnTo>
                    <a:pt x="8939" y="325740"/>
                  </a:lnTo>
                  <a:lnTo>
                    <a:pt x="9933" y="336210"/>
                  </a:lnTo>
                  <a:lnTo>
                    <a:pt x="11590" y="346167"/>
                  </a:lnTo>
                  <a:lnTo>
                    <a:pt x="16081" y="366160"/>
                  </a:lnTo>
                  <a:lnTo>
                    <a:pt x="29965" y="423038"/>
                  </a:lnTo>
                  <a:lnTo>
                    <a:pt x="31901" y="432825"/>
                  </a:lnTo>
                  <a:lnTo>
                    <a:pt x="33191" y="441335"/>
                  </a:lnTo>
                  <a:lnTo>
                    <a:pt x="34626" y="457074"/>
                  </a:lnTo>
                  <a:lnTo>
                    <a:pt x="35008" y="465438"/>
                  </a:lnTo>
                  <a:lnTo>
                    <a:pt x="36427" y="480685"/>
                  </a:lnTo>
                  <a:lnTo>
                    <a:pt x="41819" y="494846"/>
                  </a:lnTo>
                  <a:lnTo>
                    <a:pt x="44336" y="506902"/>
                  </a:lnTo>
                  <a:lnTo>
                    <a:pt x="44463" y="506594"/>
                  </a:lnTo>
                  <a:lnTo>
                    <a:pt x="44683" y="496346"/>
                  </a:lnTo>
                  <a:lnTo>
                    <a:pt x="39959" y="483171"/>
                  </a:lnTo>
                  <a:lnTo>
                    <a:pt x="37633" y="469714"/>
                  </a:lnTo>
                  <a:lnTo>
                    <a:pt x="37014" y="461959"/>
                  </a:lnTo>
                  <a:lnTo>
                    <a:pt x="35606" y="453812"/>
                  </a:lnTo>
                  <a:lnTo>
                    <a:pt x="33675" y="445404"/>
                  </a:lnTo>
                  <a:lnTo>
                    <a:pt x="31393" y="436822"/>
                  </a:lnTo>
                  <a:lnTo>
                    <a:pt x="29871" y="427132"/>
                  </a:lnTo>
                  <a:lnTo>
                    <a:pt x="28857" y="416704"/>
                  </a:lnTo>
                  <a:lnTo>
                    <a:pt x="28181" y="405782"/>
                  </a:lnTo>
                  <a:lnTo>
                    <a:pt x="25743" y="394533"/>
                  </a:lnTo>
                  <a:lnTo>
                    <a:pt x="22130" y="383064"/>
                  </a:lnTo>
                  <a:lnTo>
                    <a:pt x="17733" y="371450"/>
                  </a:lnTo>
                  <a:lnTo>
                    <a:pt x="13809" y="359738"/>
                  </a:lnTo>
                  <a:lnTo>
                    <a:pt x="10197" y="347962"/>
                  </a:lnTo>
                  <a:lnTo>
                    <a:pt x="6797" y="336142"/>
                  </a:lnTo>
                  <a:lnTo>
                    <a:pt x="4530" y="323301"/>
                  </a:lnTo>
                  <a:lnTo>
                    <a:pt x="3018" y="309780"/>
                  </a:lnTo>
                  <a:lnTo>
                    <a:pt x="2011" y="295804"/>
                  </a:lnTo>
                  <a:lnTo>
                    <a:pt x="1340" y="282519"/>
                  </a:lnTo>
                  <a:lnTo>
                    <a:pt x="594" y="257174"/>
                  </a:lnTo>
                  <a:lnTo>
                    <a:pt x="76" y="203646"/>
                  </a:lnTo>
                  <a:lnTo>
                    <a:pt x="0" y="139072"/>
                  </a:lnTo>
                  <a:lnTo>
                    <a:pt x="2648" y="125951"/>
                  </a:lnTo>
                  <a:lnTo>
                    <a:pt x="6143" y="113505"/>
                  </a:lnTo>
                  <a:lnTo>
                    <a:pt x="7697" y="101358"/>
                  </a:lnTo>
                  <a:lnTo>
                    <a:pt x="11038" y="89346"/>
                  </a:lnTo>
                  <a:lnTo>
                    <a:pt x="15836" y="77392"/>
                  </a:lnTo>
                  <a:lnTo>
                    <a:pt x="21280" y="65464"/>
                  </a:lnTo>
                  <a:lnTo>
                    <a:pt x="25185" y="52334"/>
                  </a:lnTo>
                  <a:lnTo>
                    <a:pt x="28748" y="45398"/>
                  </a:lnTo>
                  <a:lnTo>
                    <a:pt x="31090" y="42159"/>
                  </a:lnTo>
                  <a:lnTo>
                    <a:pt x="38992" y="35915"/>
                  </a:lnTo>
                  <a:lnTo>
                    <a:pt x="43881" y="32861"/>
                  </a:lnTo>
                  <a:lnTo>
                    <a:pt x="49128" y="29832"/>
                  </a:lnTo>
                  <a:lnTo>
                    <a:pt x="60259" y="23822"/>
                  </a:lnTo>
                  <a:lnTo>
                    <a:pt x="77701" y="14860"/>
                  </a:lnTo>
                  <a:lnTo>
                    <a:pt x="83601" y="12871"/>
                  </a:lnTo>
                  <a:lnTo>
                    <a:pt x="89522" y="11545"/>
                  </a:lnTo>
                  <a:lnTo>
                    <a:pt x="95457" y="10661"/>
                  </a:lnTo>
                  <a:lnTo>
                    <a:pt x="102395" y="9079"/>
                  </a:lnTo>
                  <a:lnTo>
                    <a:pt x="110001" y="7033"/>
                  </a:lnTo>
                  <a:lnTo>
                    <a:pt x="118054" y="4676"/>
                  </a:lnTo>
                  <a:lnTo>
                    <a:pt x="126404" y="3105"/>
                  </a:lnTo>
                  <a:lnTo>
                    <a:pt x="134952" y="2058"/>
                  </a:lnTo>
                  <a:lnTo>
                    <a:pt x="143633" y="1360"/>
                  </a:lnTo>
                  <a:lnTo>
                    <a:pt x="152400" y="894"/>
                  </a:lnTo>
                  <a:lnTo>
                    <a:pt x="170093" y="377"/>
                  </a:lnTo>
                  <a:lnTo>
                    <a:pt x="223615" y="0"/>
                  </a:lnTo>
                  <a:lnTo>
                    <a:pt x="231561" y="980"/>
                  </a:lnTo>
                  <a:lnTo>
                    <a:pt x="238845" y="2625"/>
                  </a:lnTo>
                  <a:lnTo>
                    <a:pt x="245691" y="4714"/>
                  </a:lnTo>
                  <a:lnTo>
                    <a:pt x="251246" y="6107"/>
                  </a:lnTo>
                  <a:lnTo>
                    <a:pt x="255945" y="7036"/>
                  </a:lnTo>
                  <a:lnTo>
                    <a:pt x="268323" y="88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1"/>
            <p:cNvSpPr/>
            <p:nvPr/>
          </p:nvSpPr>
          <p:spPr>
            <a:xfrm>
              <a:off x="7756137" y="1428750"/>
              <a:ext cx="107332" cy="35719"/>
            </a:xfrm>
            <a:custGeom>
              <a:avLst/>
              <a:gdLst/>
              <a:ahLst/>
              <a:cxnLst/>
              <a:rect l="0" t="0" r="0" b="0"/>
              <a:pathLst>
                <a:path w="107332" h="35719">
                  <a:moveTo>
                    <a:pt x="0" y="35718"/>
                  </a:moveTo>
                  <a:lnTo>
                    <a:pt x="0" y="30978"/>
                  </a:lnTo>
                  <a:lnTo>
                    <a:pt x="994" y="29581"/>
                  </a:lnTo>
                  <a:lnTo>
                    <a:pt x="2650" y="28651"/>
                  </a:lnTo>
                  <a:lnTo>
                    <a:pt x="4748" y="28030"/>
                  </a:lnTo>
                  <a:lnTo>
                    <a:pt x="7141" y="27616"/>
                  </a:lnTo>
                  <a:lnTo>
                    <a:pt x="9729" y="27340"/>
                  </a:lnTo>
                  <a:lnTo>
                    <a:pt x="12449" y="27156"/>
                  </a:lnTo>
                  <a:lnTo>
                    <a:pt x="16249" y="26042"/>
                  </a:lnTo>
                  <a:lnTo>
                    <a:pt x="20772" y="24306"/>
                  </a:lnTo>
                  <a:lnTo>
                    <a:pt x="25774" y="22157"/>
                  </a:lnTo>
                  <a:lnTo>
                    <a:pt x="36631" y="17123"/>
                  </a:lnTo>
                  <a:lnTo>
                    <a:pt x="42310" y="14392"/>
                  </a:lnTo>
                  <a:lnTo>
                    <a:pt x="49075" y="12571"/>
                  </a:lnTo>
                  <a:lnTo>
                    <a:pt x="56569" y="11357"/>
                  </a:lnTo>
                  <a:lnTo>
                    <a:pt x="64544" y="10548"/>
                  </a:lnTo>
                  <a:lnTo>
                    <a:pt x="72844" y="9016"/>
                  </a:lnTo>
                  <a:lnTo>
                    <a:pt x="81359" y="7003"/>
                  </a:lnTo>
                  <a:lnTo>
                    <a:pt x="1073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2"/>
            <p:cNvSpPr/>
            <p:nvPr/>
          </p:nvSpPr>
          <p:spPr>
            <a:xfrm>
              <a:off x="7702472" y="1678781"/>
              <a:ext cx="223607" cy="35720"/>
            </a:xfrm>
            <a:custGeom>
              <a:avLst/>
              <a:gdLst/>
              <a:ahLst/>
              <a:cxnLst/>
              <a:rect l="0" t="0" r="0" b="0"/>
              <a:pathLst>
                <a:path w="223607" h="35720">
                  <a:moveTo>
                    <a:pt x="0" y="35719"/>
                  </a:moveTo>
                  <a:lnTo>
                    <a:pt x="55710" y="35719"/>
                  </a:lnTo>
                  <a:lnTo>
                    <a:pt x="64966" y="34726"/>
                  </a:lnTo>
                  <a:lnTo>
                    <a:pt x="75112" y="33073"/>
                  </a:lnTo>
                  <a:lnTo>
                    <a:pt x="85851" y="30978"/>
                  </a:lnTo>
                  <a:lnTo>
                    <a:pt x="95993" y="28589"/>
                  </a:lnTo>
                  <a:lnTo>
                    <a:pt x="105735" y="26005"/>
                  </a:lnTo>
                  <a:lnTo>
                    <a:pt x="115212" y="23290"/>
                  </a:lnTo>
                  <a:lnTo>
                    <a:pt x="126498" y="20487"/>
                  </a:lnTo>
                  <a:lnTo>
                    <a:pt x="152289" y="14728"/>
                  </a:lnTo>
                  <a:lnTo>
                    <a:pt x="164136" y="12795"/>
                  </a:lnTo>
                  <a:lnTo>
                    <a:pt x="175015" y="11506"/>
                  </a:lnTo>
                  <a:lnTo>
                    <a:pt x="185249" y="10648"/>
                  </a:lnTo>
                  <a:lnTo>
                    <a:pt x="194059" y="9083"/>
                  </a:lnTo>
                  <a:lnTo>
                    <a:pt x="201919" y="7047"/>
                  </a:lnTo>
                  <a:lnTo>
                    <a:pt x="22360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3"/>
            <p:cNvSpPr/>
            <p:nvPr/>
          </p:nvSpPr>
          <p:spPr>
            <a:xfrm>
              <a:off x="8203347" y="1143000"/>
              <a:ext cx="303254" cy="705446"/>
            </a:xfrm>
            <a:custGeom>
              <a:avLst/>
              <a:gdLst/>
              <a:ahLst/>
              <a:cxnLst/>
              <a:rect l="0" t="0" r="0" b="0"/>
              <a:pathLst>
                <a:path w="303254" h="705446">
                  <a:moveTo>
                    <a:pt x="35778" y="0"/>
                  </a:moveTo>
                  <a:lnTo>
                    <a:pt x="60674" y="12428"/>
                  </a:lnTo>
                  <a:lnTo>
                    <a:pt x="69368" y="18091"/>
                  </a:lnTo>
                  <a:lnTo>
                    <a:pt x="79528" y="25900"/>
                  </a:lnTo>
                  <a:lnTo>
                    <a:pt x="97293" y="39292"/>
                  </a:lnTo>
                  <a:lnTo>
                    <a:pt x="108590" y="47030"/>
                  </a:lnTo>
                  <a:lnTo>
                    <a:pt x="134391" y="63566"/>
                  </a:lnTo>
                  <a:lnTo>
                    <a:pt x="148229" y="73135"/>
                  </a:lnTo>
                  <a:lnTo>
                    <a:pt x="162422" y="83483"/>
                  </a:lnTo>
                  <a:lnTo>
                    <a:pt x="176854" y="94351"/>
                  </a:lnTo>
                  <a:lnTo>
                    <a:pt x="190450" y="106556"/>
                  </a:lnTo>
                  <a:lnTo>
                    <a:pt x="203490" y="119655"/>
                  </a:lnTo>
                  <a:lnTo>
                    <a:pt x="216159" y="133348"/>
                  </a:lnTo>
                  <a:lnTo>
                    <a:pt x="227584" y="146445"/>
                  </a:lnTo>
                  <a:lnTo>
                    <a:pt x="238185" y="159146"/>
                  </a:lnTo>
                  <a:lnTo>
                    <a:pt x="248232" y="171581"/>
                  </a:lnTo>
                  <a:lnTo>
                    <a:pt x="257911" y="184833"/>
                  </a:lnTo>
                  <a:lnTo>
                    <a:pt x="267346" y="198628"/>
                  </a:lnTo>
                  <a:lnTo>
                    <a:pt x="276618" y="212786"/>
                  </a:lnTo>
                  <a:lnTo>
                    <a:pt x="283791" y="227185"/>
                  </a:lnTo>
                  <a:lnTo>
                    <a:pt x="289568" y="241746"/>
                  </a:lnTo>
                  <a:lnTo>
                    <a:pt x="294413" y="256414"/>
                  </a:lnTo>
                  <a:lnTo>
                    <a:pt x="297643" y="271153"/>
                  </a:lnTo>
                  <a:lnTo>
                    <a:pt x="299797" y="285941"/>
                  </a:lnTo>
                  <a:lnTo>
                    <a:pt x="301233" y="300760"/>
                  </a:lnTo>
                  <a:lnTo>
                    <a:pt x="302190" y="314608"/>
                  </a:lnTo>
                  <a:lnTo>
                    <a:pt x="302828" y="327809"/>
                  </a:lnTo>
                  <a:lnTo>
                    <a:pt x="303253" y="340578"/>
                  </a:lnTo>
                  <a:lnTo>
                    <a:pt x="301549" y="354052"/>
                  </a:lnTo>
                  <a:lnTo>
                    <a:pt x="298426" y="367995"/>
                  </a:lnTo>
                  <a:lnTo>
                    <a:pt x="294356" y="382252"/>
                  </a:lnTo>
                  <a:lnTo>
                    <a:pt x="289654" y="395725"/>
                  </a:lnTo>
                  <a:lnTo>
                    <a:pt x="284532" y="408676"/>
                  </a:lnTo>
                  <a:lnTo>
                    <a:pt x="279131" y="421279"/>
                  </a:lnTo>
                  <a:lnTo>
                    <a:pt x="272548" y="433649"/>
                  </a:lnTo>
                  <a:lnTo>
                    <a:pt x="265179" y="445865"/>
                  </a:lnTo>
                  <a:lnTo>
                    <a:pt x="257284" y="457978"/>
                  </a:lnTo>
                  <a:lnTo>
                    <a:pt x="248045" y="471013"/>
                  </a:lnTo>
                  <a:lnTo>
                    <a:pt x="227181" y="498727"/>
                  </a:lnTo>
                  <a:lnTo>
                    <a:pt x="215057" y="513063"/>
                  </a:lnTo>
                  <a:lnTo>
                    <a:pt x="202006" y="527581"/>
                  </a:lnTo>
                  <a:lnTo>
                    <a:pt x="188336" y="542220"/>
                  </a:lnTo>
                  <a:lnTo>
                    <a:pt x="174253" y="555949"/>
                  </a:lnTo>
                  <a:lnTo>
                    <a:pt x="159897" y="569070"/>
                  </a:lnTo>
                  <a:lnTo>
                    <a:pt x="129700" y="595224"/>
                  </a:lnTo>
                  <a:lnTo>
                    <a:pt x="80170" y="636848"/>
                  </a:lnTo>
                  <a:lnTo>
                    <a:pt x="36563" y="672773"/>
                  </a:lnTo>
                  <a:lnTo>
                    <a:pt x="26363" y="681679"/>
                  </a:lnTo>
                  <a:lnTo>
                    <a:pt x="0" y="7054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Atoms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Smallest Unit of matter</a:t>
            </a:r>
          </a:p>
          <a:p>
            <a:pPr lvl="1"/>
            <a:r>
              <a:rPr lang="en-US" dirty="0" smtClean="0"/>
              <a:t>“cannot be broken down by chemical means.”</a:t>
            </a:r>
          </a:p>
          <a:p>
            <a:endParaRPr lang="en-US" dirty="0" smtClean="0"/>
          </a:p>
          <a:p>
            <a:r>
              <a:rPr lang="en-US" dirty="0" smtClean="0"/>
              <a:t>Subatomic particles</a:t>
            </a:r>
          </a:p>
          <a:p>
            <a:pPr lvl="1"/>
            <a:r>
              <a:rPr lang="en-US" dirty="0" smtClean="0"/>
              <a:t>Protons – positive charge (p</a:t>
            </a:r>
            <a:r>
              <a:rPr lang="en-US" baseline="30000" dirty="0" smtClean="0"/>
              <a:t>+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Neutrons -  neutral charge (n</a:t>
            </a:r>
            <a:r>
              <a:rPr lang="en-US" baseline="30000" dirty="0" smtClean="0"/>
              <a:t>0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Electron – negative charge (e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  <p:pic>
        <p:nvPicPr>
          <p:cNvPr id="1026" name="Picture 2" descr="http://2.bp.blogspot.com/_QOi-X-GyYSE/SM1zSt0wkNI/AAAAAAAAAEY/Tp_RQVDNOaM/s320/a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895600"/>
            <a:ext cx="35814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and Enzyme effect a reaction?</a:t>
            </a:r>
            <a:endParaRPr lang="en-US" dirty="0"/>
          </a:p>
        </p:txBody>
      </p:sp>
      <p:pic>
        <p:nvPicPr>
          <p:cNvPr id="1026" name="Picture 2" descr="http://ts1.mm.bing.net/images/thumbnail.aspx?q=1060694797700&amp;id=2260c137afa007a246197545e7f4344f&amp;url=http%3a%2f%2fsarahssureshots.wikispaces.com%2ffile%2fview%2ffigure06-14.jpg%2f105957707%2ffigure06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133600"/>
            <a:ext cx="5181600" cy="4387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Enzyme 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1600200"/>
            <a:ext cx="37338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Know that one of these enzymes is found in humans and the other is </a:t>
            </a:r>
            <a:r>
              <a:rPr lang="en-US" dirty="0" err="1" smtClean="0"/>
              <a:t>thermophilic</a:t>
            </a:r>
            <a:r>
              <a:rPr lang="en-US" dirty="0" smtClean="0"/>
              <a:t> (heat loving) bacteria, hypothesize which enzyme came from which organism?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1371600"/>
            <a:ext cx="584606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1600200"/>
            <a:ext cx="37338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Propose a hypothesis that explains why the rate of reaction catalyzed by enzyme A slows down at temperatures above 40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C.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1371600"/>
            <a:ext cx="584606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dirty="0" smtClean="0"/>
              <a:t>Cycling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http://oceancolor.gsfc.nasa.gov/SeaWiFS/LIVING_OCEAN/carbon_cyc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8315706" cy="6534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dirty="0" smtClean="0"/>
              <a:t>Cycling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Ion v. Atom?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0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different?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= number of electrons as protons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Overall charge is 0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Ex.  Na ; 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Different number of electrons then protons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Has an over all charge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Ex.</a:t>
                      </a:r>
                      <a:r>
                        <a:rPr lang="en-US" baseline="0" dirty="0" smtClean="0"/>
                        <a:t>  Na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; O</a:t>
                      </a:r>
                      <a:r>
                        <a:rPr lang="en-US" baseline="30000" dirty="0" smtClean="0"/>
                        <a:t>-2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57200" y="4114800"/>
          <a:ext cx="82296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same?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</a:t>
                      </a:r>
                      <a:r>
                        <a:rPr lang="en-US" baseline="0" dirty="0" smtClean="0"/>
                        <a:t> of protons stay the same</a:t>
                      </a:r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Ex.  Oxygen is still Oxygen, but with a charge.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 action="ppaction://hlinkfile"/>
              </a:rPr>
              <a:t>Atoms v. Elements v.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Atoms</a:t>
            </a:r>
            <a:r>
              <a:rPr lang="en-US" dirty="0" smtClean="0"/>
              <a:t> -  smallest unit of matter that cannot be broken down by chemical means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u="sng" dirty="0" smtClean="0"/>
              <a:t>Element</a:t>
            </a:r>
            <a:r>
              <a:rPr lang="en-US" dirty="0" smtClean="0"/>
              <a:t> – Group of the </a:t>
            </a:r>
            <a: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same</a:t>
            </a:r>
            <a:r>
              <a:rPr lang="en-US" dirty="0" smtClean="0"/>
              <a:t> atoms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u="sng" dirty="0" smtClean="0"/>
              <a:t>Molecule or Compound</a:t>
            </a:r>
            <a:r>
              <a:rPr lang="en-US" dirty="0" smtClean="0"/>
              <a:t> – two or more atoms bonded together.</a:t>
            </a:r>
          </a:p>
          <a:p>
            <a:pPr lvl="1"/>
            <a:r>
              <a:rPr lang="en-US" dirty="0" smtClean="0"/>
              <a:t>Molecules are typically covalently bonded</a:t>
            </a:r>
          </a:p>
          <a:p>
            <a:pPr lvl="1"/>
            <a:r>
              <a:rPr lang="en-US" dirty="0" smtClean="0"/>
              <a:t>Compounds are </a:t>
            </a:r>
            <a:r>
              <a:rPr lang="en-US" dirty="0" err="1" smtClean="0"/>
              <a:t>ionicly</a:t>
            </a:r>
            <a:r>
              <a:rPr lang="en-US" dirty="0" smtClean="0"/>
              <a:t> bonded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Metals v. Nonmetals on the periodic table</a:t>
            </a:r>
            <a:endParaRPr lang="en-US" dirty="0"/>
          </a:p>
        </p:txBody>
      </p:sp>
      <p:pic>
        <p:nvPicPr>
          <p:cNvPr id="1026" name="Picture 2" descr="http://periodicfun.wikispaces.com/file/view/periodic_table.JPG.jpeg/96460400/periodic_table.JPG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694" y="1446872"/>
            <a:ext cx="8580706" cy="4953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Covalent 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Sharing of Electrons</a:t>
            </a:r>
          </a:p>
          <a:p>
            <a:pPr lvl="1"/>
            <a:r>
              <a:rPr lang="en-US" dirty="0" smtClean="0"/>
              <a:t>Examples</a:t>
            </a:r>
          </a:p>
          <a:p>
            <a:pPr lvl="2"/>
            <a:r>
              <a:rPr lang="en-US" dirty="0" smtClean="0"/>
              <a:t>CO</a:t>
            </a:r>
            <a:r>
              <a:rPr lang="en-US" baseline="-25000" dirty="0" smtClean="0"/>
              <a:t>2</a:t>
            </a:r>
          </a:p>
          <a:p>
            <a:pPr lvl="2"/>
            <a:r>
              <a:rPr lang="en-US" dirty="0" smtClean="0"/>
              <a:t>C</a:t>
            </a:r>
            <a:r>
              <a:rPr lang="en-US" sz="1600" dirty="0" smtClean="0"/>
              <a:t>6</a:t>
            </a:r>
            <a:r>
              <a:rPr lang="en-US" dirty="0" smtClean="0"/>
              <a:t>H</a:t>
            </a:r>
            <a:r>
              <a:rPr lang="en-US" sz="1600" dirty="0" smtClean="0"/>
              <a:t>12</a:t>
            </a:r>
            <a:r>
              <a:rPr lang="en-US" dirty="0" smtClean="0"/>
              <a:t>O</a:t>
            </a:r>
            <a:r>
              <a:rPr lang="en-US" sz="1600" dirty="0" smtClean="0"/>
              <a:t>6</a:t>
            </a:r>
            <a:endParaRPr lang="en-US" dirty="0" smtClean="0"/>
          </a:p>
          <a:p>
            <a:pPr lvl="2"/>
            <a:r>
              <a:rPr lang="en-US" dirty="0" smtClean="0"/>
              <a:t>H</a:t>
            </a:r>
            <a:r>
              <a:rPr lang="en-US" sz="1600" dirty="0" smtClean="0"/>
              <a:t>2</a:t>
            </a:r>
            <a:r>
              <a:rPr lang="en-US" dirty="0" smtClean="0"/>
              <a:t>O</a:t>
            </a:r>
          </a:p>
          <a:p>
            <a:pPr lvl="2"/>
            <a:r>
              <a:rPr lang="en-US" dirty="0" smtClean="0"/>
              <a:t>O</a:t>
            </a:r>
            <a:r>
              <a:rPr lang="en-US" sz="1600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Ionic 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Transfer of electrons</a:t>
            </a:r>
          </a:p>
          <a:p>
            <a:pPr lvl="1"/>
            <a:r>
              <a:rPr lang="en-US" dirty="0" smtClean="0"/>
              <a:t>Examples:  </a:t>
            </a:r>
          </a:p>
          <a:p>
            <a:pPr lvl="2"/>
            <a:r>
              <a:rPr lang="en-US" dirty="0" smtClean="0"/>
              <a:t>Sodium chloride (</a:t>
            </a:r>
            <a:r>
              <a:rPr lang="en-US" dirty="0" err="1" smtClean="0"/>
              <a:t>NaCl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Calcium sulfide (</a:t>
            </a:r>
            <a:r>
              <a:rPr lang="en-US" dirty="0" err="1" smtClean="0"/>
              <a:t>CaS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Iron oxide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9344</TotalTime>
  <Words>930</Words>
  <Application>Microsoft Office PowerPoint</Application>
  <PresentationFormat>On-screen Show (4:3)</PresentationFormat>
  <Paragraphs>202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Apex</vt:lpstr>
      <vt:lpstr>Chemistry of Life</vt:lpstr>
      <vt:lpstr>Bellringer</vt:lpstr>
      <vt:lpstr>Nature of Matter</vt:lpstr>
      <vt:lpstr>Atoms </vt:lpstr>
      <vt:lpstr>Ion v. Atom?</vt:lpstr>
      <vt:lpstr>Atoms v. Elements v. Compounds</vt:lpstr>
      <vt:lpstr>Metals v. Nonmetals on the periodic table</vt:lpstr>
      <vt:lpstr>Covalent Bonding</vt:lpstr>
      <vt:lpstr>Ionic Bonding</vt:lpstr>
      <vt:lpstr>Covalent v. Ionic</vt:lpstr>
      <vt:lpstr>Bellringer: Ionic or Covalent Bond?</vt:lpstr>
      <vt:lpstr>Build a Molecule Lab</vt:lpstr>
      <vt:lpstr>Bellringer:  1/17/12</vt:lpstr>
      <vt:lpstr>Matter is held together by Energy</vt:lpstr>
      <vt:lpstr>Revisiting Bonding</vt:lpstr>
      <vt:lpstr>Polarity</vt:lpstr>
      <vt:lpstr>Hydrogen Bonding</vt:lpstr>
      <vt:lpstr>Water molecules attract each other</vt:lpstr>
      <vt:lpstr>Water movement in plants</vt:lpstr>
      <vt:lpstr>Movement of Matter and Energy in Living Things</vt:lpstr>
      <vt:lpstr>Pop Quiz</vt:lpstr>
      <vt:lpstr>Solutions and solubility</vt:lpstr>
      <vt:lpstr>Acids and Bases</vt:lpstr>
      <vt:lpstr>TEL-Con</vt:lpstr>
      <vt:lpstr>Macromolecules</vt:lpstr>
      <vt:lpstr>Food Label Activity</vt:lpstr>
      <vt:lpstr>Bellringer</vt:lpstr>
      <vt:lpstr>Video on Organic molecules</vt:lpstr>
      <vt:lpstr>Carbohydrates</vt:lpstr>
      <vt:lpstr>Lipids</vt:lpstr>
      <vt:lpstr>Proteins</vt:lpstr>
      <vt:lpstr>Nucleic Acids</vt:lpstr>
      <vt:lpstr>ATP</vt:lpstr>
      <vt:lpstr>Bellringer: Enzyme Activity</vt:lpstr>
      <vt:lpstr>Energy Absorbing Reaction</vt:lpstr>
      <vt:lpstr>Energy Releasing Reaction</vt:lpstr>
      <vt:lpstr>Energy  Absorbing v. Releasing</vt:lpstr>
      <vt:lpstr>Penny Lab </vt:lpstr>
      <vt:lpstr>Enzymes</vt:lpstr>
      <vt:lpstr>How does and Enzyme effect a reaction?</vt:lpstr>
      <vt:lpstr>Enzyme Video</vt:lpstr>
      <vt:lpstr>Enzyme Activity</vt:lpstr>
      <vt:lpstr>Enzyme Activity</vt:lpstr>
      <vt:lpstr>Cycling of Matter</vt:lpstr>
      <vt:lpstr>Cycling of Matter</vt:lpstr>
      <vt:lpstr>Slide 46</vt:lpstr>
    </vt:vector>
  </TitlesOfParts>
  <Company>CUSD300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27</cp:revision>
  <dcterms:created xsi:type="dcterms:W3CDTF">2011-08-24T16:25:28Z</dcterms:created>
  <dcterms:modified xsi:type="dcterms:W3CDTF">2012-01-24T20:56:50Z</dcterms:modified>
</cp:coreProperties>
</file>